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8D70C-6752-446A-B8E3-344B140C2644}" v="213" dt="2021-10-20T02:35:33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49AF9-3FDB-4F54-864B-5E886CAE5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49A47-0097-4C93-8B8C-6A0007FF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44B9-ABB3-47B4-82AA-68DC062A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D8A1E-0509-4D0E-B892-C8182127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93710-1F0F-494A-81E1-B9531F6A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6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8599C-4094-42BB-B92D-128D3D45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BE924-C85C-4E9D-9ED7-39056DC6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2B6E8-7E93-45A6-8A91-08FFECCC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03AE7-3093-4D4F-93AC-21C9E66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5B1DA-84B2-4FD3-97F4-E1D46EA5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0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B1207B-BF29-4A7D-B555-DF8A280D5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F69A2-0194-431D-A585-D4D6A4557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4F273-E660-4A7C-8870-F6B1273D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4473A-E14A-44BB-A000-B687B3C8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CB31D-2B1A-43C4-ADFB-1298F099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5017-FA25-421F-A952-F985469C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8DA44-53D4-4FC8-8CBA-6D5D2567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355EE-4613-413B-82F3-D36E7361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4338E-FEFB-446C-A51F-2026FB08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77A3F-D943-41DD-968A-E43B467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4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B8D2A-DB10-42B4-90EB-DA157001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A97ED-3057-496C-BE37-32AB29B6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BB07F-934A-408A-8380-67D8B50F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62957-660B-4D72-B145-CE070B4B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B5FD0-78D8-421F-9E6F-595CF30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6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C95B-A607-4DE4-9C95-00D5DCA6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D1C6E-1A35-4339-9ED1-937E35A1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F0F904-19CE-408F-AD7F-F987524C9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F9CF0-808A-4A9A-BEB9-137F6EFF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F65F-CDE7-4614-A76B-8407D98D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745AE-9E6E-4FFF-B597-7D47EB9C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9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4FE4D-0140-4457-A56F-8C71EDAA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E369D-A071-440B-A82C-162CC931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564A74-D4F9-44C4-9D76-7F2603E5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21FA39-D7DA-4D6C-9226-B9675A2D7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B186C3-8659-4586-BEED-51BEBCF57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4A0B2-0943-4A32-B8CF-29E0199C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668E91-00D4-4CA8-AD96-28A76C9F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0260D9-36EC-4198-863E-FD763A5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7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F5A6-A9B8-4F01-87CB-6754F855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B483AF-5782-42D0-8B2E-8A115B6A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9BDAB-960E-4516-881B-99256B7C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2727F-AE20-40A6-8F17-9A7D8679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2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7C1D64-3BD7-43DC-A3ED-54B71253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B0DCFA-620D-4C96-BBEE-C514C1E1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30B72-19E7-424F-81DF-3FFCC956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0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7D81B-C383-4C30-AAB7-15A2460F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E2EF-4473-4296-83D7-86E524E8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5D955-84B0-41A7-9180-47CF4DBB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D0A8A-5D1B-4B0A-A603-FEDEDA2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3552B-367A-4C4C-BF15-E2C7ED93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8BCF3-BA24-4566-AA08-4FBEEC7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9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0C16-17E0-456C-BA0B-DE44CFC2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113AD-19DB-471D-97AE-56B007E59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80985-A679-4C11-AFB7-9D0EF8D9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3B61A-0103-4DAC-BE9A-1F15E930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D6166-6B8E-4866-BD13-90B85B8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1F182-6A7F-411A-8C34-24667DD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9F80FD-7B87-4153-A9A9-3E9709DF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2AACB-064E-413F-BD70-1F01C0408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8F5B5-68DD-4409-97F4-4A1FFF2E3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739F-3274-470D-A4F3-C4F9288ABB37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0AC2E-9422-4776-8A7F-BE54C7C47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D7EE-C583-47FD-AE21-31DF63567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8E7C-1F56-4C71-A348-E947554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9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회원가입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회원가입 </a:t>
            </a:r>
            <a:r>
              <a:rPr lang="en-US" altLang="ko-KR" sz="1800" dirty="0"/>
              <a:t>– </a:t>
            </a:r>
            <a:r>
              <a:rPr lang="ko-KR" altLang="en-US" sz="1800" dirty="0"/>
              <a:t>멤버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멤버</a:t>
            </a:r>
            <a:r>
              <a:rPr lang="en-US" altLang="ko-KR" sz="1800" dirty="0"/>
              <a:t>No number primary key</a:t>
            </a:r>
          </a:p>
          <a:p>
            <a:pPr algn="l"/>
            <a:r>
              <a:rPr lang="ko-KR" altLang="en-US" sz="1800" dirty="0"/>
              <a:t>회원등급 </a:t>
            </a:r>
            <a:r>
              <a:rPr lang="en-US" altLang="ko-KR" sz="1800" dirty="0"/>
              <a:t>number </a:t>
            </a:r>
          </a:p>
          <a:p>
            <a:pPr algn="l"/>
            <a:r>
              <a:rPr lang="ko-KR" altLang="en-US" sz="1800" dirty="0"/>
              <a:t>이름  </a:t>
            </a:r>
            <a:r>
              <a:rPr lang="en-US" altLang="ko-KR" sz="1800" dirty="0"/>
              <a:t>varchar2(20) not null</a:t>
            </a:r>
          </a:p>
          <a:p>
            <a:pPr algn="l"/>
            <a:r>
              <a:rPr lang="ko-KR" altLang="en-US" sz="1800" dirty="0"/>
              <a:t>이메일   </a:t>
            </a:r>
            <a:r>
              <a:rPr lang="en-US" altLang="ko-KR" sz="1800" dirty="0"/>
              <a:t>varchar2(100) not null unique</a:t>
            </a:r>
          </a:p>
          <a:p>
            <a:pPr algn="l"/>
            <a:r>
              <a:rPr lang="ko-KR" altLang="en-US" sz="1800" dirty="0"/>
              <a:t>비밀번호  </a:t>
            </a:r>
            <a:r>
              <a:rPr lang="en-US" altLang="ko-KR" sz="1800" dirty="0"/>
              <a:t>varchar2(50) not null</a:t>
            </a:r>
          </a:p>
          <a:p>
            <a:pPr algn="l"/>
            <a:r>
              <a:rPr lang="ko-KR" altLang="en-US" sz="1800" dirty="0"/>
              <a:t>전화번호  </a:t>
            </a:r>
            <a:r>
              <a:rPr lang="en-US" altLang="ko-KR" sz="1800" dirty="0"/>
              <a:t>char(13) not null</a:t>
            </a:r>
          </a:p>
          <a:p>
            <a:pPr algn="l"/>
            <a:r>
              <a:rPr lang="ko-KR" altLang="en-US" sz="1800" dirty="0"/>
              <a:t>가입일자  </a:t>
            </a:r>
            <a:r>
              <a:rPr lang="en-US" altLang="ko-KR" sz="1800" dirty="0"/>
              <a:t>char(10) not null </a:t>
            </a:r>
          </a:p>
          <a:p>
            <a:pPr algn="l"/>
            <a:r>
              <a:rPr lang="ko-KR" altLang="en-US" sz="1800" dirty="0"/>
              <a:t>결제이력 </a:t>
            </a:r>
            <a:r>
              <a:rPr lang="en-US" altLang="ko-KR" sz="1800" dirty="0"/>
              <a:t>number 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/>
              <a:t>일반 회원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334900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사용자 기준 </a:t>
            </a:r>
            <a:r>
              <a:rPr lang="ko-KR" altLang="en-US" sz="1800" dirty="0" err="1"/>
              <a:t>회원가입할때</a:t>
            </a:r>
            <a:endParaRPr lang="ko-KR" altLang="en-US" sz="1800" dirty="0"/>
          </a:p>
          <a:p>
            <a:pPr algn="l"/>
            <a:r>
              <a:rPr lang="ko-KR" altLang="en-US" sz="1800" dirty="0"/>
              <a:t>이름을 입력하고 이메일</a:t>
            </a:r>
            <a:r>
              <a:rPr lang="en-US" altLang="ko-KR" sz="1800" dirty="0"/>
              <a:t>(</a:t>
            </a:r>
            <a:r>
              <a:rPr lang="ko-KR" altLang="en-US" sz="1800" dirty="0"/>
              <a:t>아이디대신</a:t>
            </a:r>
            <a:r>
              <a:rPr lang="en-US" altLang="ko-KR" sz="1800" dirty="0"/>
              <a:t>) </a:t>
            </a:r>
            <a:r>
              <a:rPr lang="ko-KR" altLang="en-US" sz="1800" dirty="0"/>
              <a:t>입력하고 비밀번호 입력하고 </a:t>
            </a:r>
          </a:p>
          <a:p>
            <a:pPr algn="l"/>
            <a:r>
              <a:rPr lang="ko-KR" altLang="en-US" sz="1800" dirty="0"/>
              <a:t>전화번호를 입력하고 회원가입 완료</a:t>
            </a:r>
            <a:r>
              <a:rPr lang="en-US" altLang="ko-KR" sz="1800" dirty="0"/>
              <a:t>. </a:t>
            </a:r>
            <a:r>
              <a:rPr lang="ko-KR" altLang="en-US" sz="1800" dirty="0"/>
              <a:t>이때 회원 등급은 </a:t>
            </a:r>
            <a:r>
              <a:rPr lang="en-US" altLang="ko-KR" sz="1800" dirty="0"/>
              <a:t>2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회원등급 </a:t>
            </a:r>
            <a:r>
              <a:rPr lang="en-US" altLang="ko-KR" sz="1800" dirty="0"/>
              <a:t>1</a:t>
            </a:r>
            <a:r>
              <a:rPr lang="ko-KR" altLang="en-US" sz="1800" dirty="0"/>
              <a:t>은 </a:t>
            </a:r>
            <a:r>
              <a:rPr lang="en-US" altLang="ko-KR" sz="1800" dirty="0"/>
              <a:t>admin 1</a:t>
            </a:r>
            <a:r>
              <a:rPr lang="ko-KR" altLang="en-US" sz="1800" dirty="0"/>
              <a:t>명으로 고정</a:t>
            </a:r>
          </a:p>
          <a:p>
            <a:pPr algn="l"/>
            <a:r>
              <a:rPr lang="ko-KR" altLang="en-US" sz="1800" dirty="0"/>
              <a:t>회원등급 </a:t>
            </a:r>
            <a:r>
              <a:rPr lang="en-US" altLang="ko-KR" sz="1800" dirty="0"/>
              <a:t>4</a:t>
            </a:r>
            <a:r>
              <a:rPr lang="ko-KR" altLang="en-US" sz="1800" dirty="0"/>
              <a:t>는 신고 누적된 메이커 일시정지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0516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게시판 내 카테고리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카테고리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/>
              <a:t>펀딩</a:t>
            </a:r>
            <a:r>
              <a:rPr lang="ko-KR" altLang="en-US" sz="1800" dirty="0"/>
              <a:t> 카테고리 테이블</a:t>
            </a:r>
            <a:r>
              <a:rPr lang="en-US" altLang="ko-KR" sz="1800" dirty="0"/>
              <a:t>(</a:t>
            </a:r>
          </a:p>
          <a:p>
            <a:pPr algn="l"/>
            <a:r>
              <a:rPr lang="ko-KR" altLang="en-US" sz="1800" dirty="0" err="1"/>
              <a:t>펀딩</a:t>
            </a:r>
            <a:r>
              <a:rPr lang="ko-KR" altLang="en-US" sz="1800" dirty="0"/>
              <a:t> 상품 </a:t>
            </a:r>
            <a:r>
              <a:rPr lang="en-US" altLang="ko-KR" sz="1800" dirty="0"/>
              <a:t>varchar2(50)</a:t>
            </a:r>
          </a:p>
          <a:p>
            <a:pPr algn="l"/>
            <a:r>
              <a:rPr lang="en-US" altLang="ko-KR" sz="1800" dirty="0"/>
              <a:t>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 err="1"/>
              <a:t>펀더</a:t>
            </a:r>
            <a:r>
              <a:rPr lang="ko-KR" altLang="en-US" sz="1800" dirty="0"/>
              <a:t> 카테고리 테이블</a:t>
            </a:r>
            <a:r>
              <a:rPr lang="en-US" altLang="ko-KR" sz="1800" dirty="0"/>
              <a:t>(</a:t>
            </a:r>
          </a:p>
          <a:p>
            <a:pPr algn="l"/>
            <a:r>
              <a:rPr lang="ko-KR" altLang="en-US" sz="1800" dirty="0" err="1"/>
              <a:t>펀더</a:t>
            </a:r>
            <a:r>
              <a:rPr lang="ko-KR" altLang="en-US" sz="1800" dirty="0"/>
              <a:t> 업종 </a:t>
            </a:r>
            <a:r>
              <a:rPr lang="en-US" altLang="ko-KR" sz="1800" dirty="0"/>
              <a:t>varchar2(50)</a:t>
            </a:r>
          </a:p>
          <a:p>
            <a:pPr algn="l"/>
            <a:r>
              <a:rPr lang="en-US" altLang="ko-KR" sz="1800" dirty="0"/>
              <a:t>)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 err="1"/>
              <a:t>펀딩게시판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펀더게시판</a:t>
            </a:r>
            <a:endParaRPr lang="en-US" altLang="ko-KR" sz="1800" dirty="0"/>
          </a:p>
          <a:p>
            <a:r>
              <a:rPr lang="ko-KR" altLang="en-US" sz="1800" dirty="0"/>
              <a:t>카테고리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47864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설명란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514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view</a:t>
            </a:r>
            <a:r>
              <a:rPr lang="ko-KR" altLang="en-US" dirty="0"/>
              <a:t> 좋아요 기능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게시판 </a:t>
            </a:r>
            <a:r>
              <a:rPr lang="en-US" altLang="ko-KR" sz="1800" dirty="0"/>
              <a:t>view </a:t>
            </a:r>
            <a:r>
              <a:rPr lang="ko-KR" altLang="en-US" sz="1800" dirty="0"/>
              <a:t>속 좋아요 기능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/>
              <a:t>펀더</a:t>
            </a:r>
            <a:r>
              <a:rPr lang="ko-KR" altLang="en-US" sz="1800" dirty="0"/>
              <a:t> 좋아요 테이블</a:t>
            </a:r>
            <a:r>
              <a:rPr lang="en-US" altLang="ko-KR" sz="1800" dirty="0"/>
              <a:t>(</a:t>
            </a:r>
          </a:p>
          <a:p>
            <a:pPr algn="l"/>
            <a:r>
              <a:rPr lang="ko-KR" altLang="en-US" sz="1800" dirty="0" err="1"/>
              <a:t>좋아요누른멤버</a:t>
            </a:r>
            <a:r>
              <a:rPr lang="ko-KR" altLang="en-US" sz="1800" dirty="0"/>
              <a:t> </a:t>
            </a:r>
            <a:r>
              <a:rPr lang="en-US" altLang="ko-KR" sz="1800" dirty="0"/>
              <a:t>number not null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회원</a:t>
            </a:r>
            <a:r>
              <a:rPr lang="en-US" altLang="ko-KR" sz="1800" dirty="0"/>
              <a:t>No)</a:t>
            </a:r>
          </a:p>
          <a:p>
            <a:pPr algn="l"/>
            <a:r>
              <a:rPr lang="ko-KR" altLang="en-US" sz="1800" dirty="0" err="1"/>
              <a:t>좋아요된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펀더</a:t>
            </a:r>
            <a:r>
              <a:rPr lang="ko-KR" altLang="en-US" sz="1800" dirty="0"/>
              <a:t> </a:t>
            </a:r>
            <a:r>
              <a:rPr lang="en-US" altLang="ko-KR" sz="1800" dirty="0"/>
              <a:t>number not null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회원</a:t>
            </a:r>
            <a:r>
              <a:rPr lang="en-US" altLang="ko-KR" sz="1800" dirty="0"/>
              <a:t>No) </a:t>
            </a:r>
          </a:p>
          <a:p>
            <a:pPr algn="l"/>
            <a:r>
              <a:rPr lang="en-US" altLang="ko-KR" sz="1800" dirty="0"/>
              <a:t>)</a:t>
            </a:r>
          </a:p>
          <a:p>
            <a:pPr algn="l"/>
            <a:r>
              <a:rPr lang="ko-KR" altLang="en-US" sz="1800" dirty="0" err="1"/>
              <a:t>펀딩</a:t>
            </a:r>
            <a:r>
              <a:rPr lang="ko-KR" altLang="en-US" sz="1800" dirty="0"/>
              <a:t> 좋아요 테이블</a:t>
            </a:r>
            <a:r>
              <a:rPr lang="en-US" altLang="ko-KR" sz="1800" dirty="0"/>
              <a:t>(</a:t>
            </a:r>
          </a:p>
          <a:p>
            <a:pPr algn="l"/>
            <a:r>
              <a:rPr lang="ko-KR" altLang="en-US" sz="1800" dirty="0" err="1"/>
              <a:t>좋아요누른멤버</a:t>
            </a:r>
            <a:r>
              <a:rPr lang="ko-KR" altLang="en-US" sz="1800" dirty="0"/>
              <a:t> </a:t>
            </a:r>
            <a:r>
              <a:rPr lang="en-US" altLang="ko-KR" sz="1800" dirty="0"/>
              <a:t>number not null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회원</a:t>
            </a:r>
            <a:r>
              <a:rPr lang="en-US" altLang="ko-KR" sz="1800" dirty="0"/>
              <a:t>No)</a:t>
            </a:r>
          </a:p>
          <a:p>
            <a:pPr algn="l"/>
            <a:r>
              <a:rPr lang="ko-KR" altLang="en-US" sz="1800" dirty="0" err="1"/>
              <a:t>좋아요된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펀딩게시물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rnumber</a:t>
            </a:r>
            <a:r>
              <a:rPr lang="en-US" altLang="ko-KR" sz="1800" dirty="0"/>
              <a:t> not null </a:t>
            </a:r>
            <a:r>
              <a:rPr lang="en-US" altLang="ko-KR" sz="1800" dirty="0" err="1"/>
              <a:t>eference</a:t>
            </a:r>
            <a:r>
              <a:rPr lang="en-US" altLang="ko-KR" sz="1800" dirty="0"/>
              <a:t> </a:t>
            </a:r>
            <a:r>
              <a:rPr lang="ko-KR" altLang="en-US" sz="1800" dirty="0"/>
              <a:t>기본정보</a:t>
            </a:r>
            <a:r>
              <a:rPr lang="en-US" altLang="ko-KR" sz="1800" dirty="0"/>
              <a:t>(</a:t>
            </a:r>
            <a:r>
              <a:rPr lang="ko-KR" altLang="en-US" sz="1800" dirty="0"/>
              <a:t>프로젝트</a:t>
            </a:r>
            <a:r>
              <a:rPr lang="en-US" altLang="ko-KR" sz="1800" dirty="0"/>
              <a:t>No)</a:t>
            </a:r>
          </a:p>
          <a:p>
            <a:pPr algn="l"/>
            <a:r>
              <a:rPr lang="en-US" altLang="ko-KR" sz="1800" dirty="0"/>
              <a:t>)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</a:t>
            </a:r>
            <a:r>
              <a:rPr lang="ko-KR" altLang="en-US" sz="1800" dirty="0" err="1"/>
              <a:t>펀딩게시판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펀더게시판</a:t>
            </a:r>
            <a:endParaRPr lang="en-US" altLang="ko-KR" sz="1800" dirty="0"/>
          </a:p>
          <a:p>
            <a:r>
              <a:rPr lang="en-US" altLang="ko-KR" sz="1800" dirty="0"/>
              <a:t>View </a:t>
            </a:r>
            <a:r>
              <a:rPr lang="ko-KR" altLang="en-US" sz="1800" dirty="0"/>
              <a:t>속의 좋아요 기능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47864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사용자가 </a:t>
            </a:r>
            <a:r>
              <a:rPr lang="ko-KR" altLang="en-US" sz="1800" dirty="0" err="1"/>
              <a:t>좋아요를</a:t>
            </a:r>
            <a:r>
              <a:rPr lang="ko-KR" altLang="en-US" sz="1800" dirty="0"/>
              <a:t> 누르면 </a:t>
            </a:r>
            <a:r>
              <a:rPr lang="en-US" altLang="ko-KR" sz="1800" dirty="0"/>
              <a:t>+1 </a:t>
            </a:r>
            <a:r>
              <a:rPr lang="ko-KR" altLang="en-US" sz="1800" dirty="0"/>
              <a:t>과 이미지 변경</a:t>
            </a:r>
            <a:endParaRPr lang="en-US" altLang="ko-KR" sz="1800" dirty="0"/>
          </a:p>
          <a:p>
            <a:pPr algn="l"/>
            <a:r>
              <a:rPr lang="ko-KR" altLang="en-US" sz="1800" dirty="0" err="1"/>
              <a:t>좋아요를</a:t>
            </a:r>
            <a:r>
              <a:rPr lang="ko-KR" altLang="en-US" sz="1800" dirty="0"/>
              <a:t> 취소하면 </a:t>
            </a:r>
            <a:r>
              <a:rPr lang="en-US" altLang="ko-KR" sz="1800" dirty="0"/>
              <a:t>-1 </a:t>
            </a:r>
            <a:r>
              <a:rPr lang="ko-KR" altLang="en-US" sz="1800" dirty="0"/>
              <a:t>과 이미지변경</a:t>
            </a:r>
          </a:p>
        </p:txBody>
      </p:sp>
    </p:spTree>
    <p:extLst>
      <p:ext uri="{BB962C8B-B14F-4D97-AF65-F5344CB8AC3E}">
        <p14:creationId xmlns:p14="http://schemas.microsoft.com/office/powerpoint/2010/main" val="203891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주문내역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사용자</a:t>
            </a:r>
            <a:r>
              <a:rPr lang="en-US" altLang="ko-KR" sz="1800" dirty="0"/>
              <a:t>- </a:t>
            </a:r>
            <a:r>
              <a:rPr lang="ko-KR" altLang="en-US" sz="1800" dirty="0"/>
              <a:t>주문내역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주문번호 </a:t>
            </a:r>
            <a:r>
              <a:rPr lang="en-US" altLang="ko-KR" sz="1800" dirty="0"/>
              <a:t>varchar(30) primary key //</a:t>
            </a:r>
            <a:r>
              <a:rPr lang="ko-KR" altLang="en-US" sz="1800" dirty="0"/>
              <a:t>주문번호</a:t>
            </a:r>
            <a:r>
              <a:rPr lang="en-US" altLang="ko-KR" sz="1800" dirty="0"/>
              <a:t>(</a:t>
            </a:r>
            <a:r>
              <a:rPr lang="ko-KR" altLang="en-US" sz="1800" dirty="0"/>
              <a:t>날짜</a:t>
            </a:r>
            <a:r>
              <a:rPr lang="en-US" altLang="ko-KR" sz="1800" dirty="0"/>
              <a:t>+</a:t>
            </a:r>
            <a:r>
              <a:rPr lang="ko-KR" altLang="en-US" sz="1800" dirty="0"/>
              <a:t>번호</a:t>
            </a:r>
            <a:r>
              <a:rPr lang="en-US" altLang="ko-KR" sz="1800" dirty="0"/>
              <a:t>)</a:t>
            </a:r>
          </a:p>
          <a:p>
            <a:pPr algn="l"/>
            <a:r>
              <a:rPr lang="ko-KR" altLang="en-US" sz="1800" dirty="0"/>
              <a:t>프로젝트</a:t>
            </a:r>
            <a:r>
              <a:rPr lang="en-US" altLang="ko-KR" sz="1800" dirty="0"/>
              <a:t>No not null number reference </a:t>
            </a:r>
            <a:r>
              <a:rPr lang="ko-KR" altLang="en-US" sz="1800" dirty="0" err="1"/>
              <a:t>펀딩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펀딩</a:t>
            </a:r>
            <a:r>
              <a:rPr lang="en-US" altLang="ko-KR" sz="1800" dirty="0"/>
              <a:t>No)</a:t>
            </a:r>
          </a:p>
          <a:p>
            <a:pPr algn="l"/>
            <a:r>
              <a:rPr lang="ko-KR" altLang="en-US" sz="1800" dirty="0"/>
              <a:t>주문일자 </a:t>
            </a:r>
            <a:r>
              <a:rPr lang="en-US" altLang="ko-KR" sz="1800" dirty="0"/>
              <a:t>char(10) not null</a:t>
            </a:r>
          </a:p>
          <a:p>
            <a:pPr algn="l"/>
            <a:r>
              <a:rPr lang="ko-KR" altLang="en-US" sz="1800" dirty="0"/>
              <a:t>수량 </a:t>
            </a:r>
            <a:r>
              <a:rPr lang="en-US" altLang="ko-KR" sz="1800" dirty="0"/>
              <a:t>number not null</a:t>
            </a:r>
          </a:p>
          <a:p>
            <a:pPr algn="l"/>
            <a:r>
              <a:rPr lang="ko-KR" altLang="en-US" sz="1800" dirty="0"/>
              <a:t>받는 사람 </a:t>
            </a:r>
            <a:r>
              <a:rPr lang="en-US" altLang="ko-KR" sz="1800" dirty="0"/>
              <a:t>varchar2(50) not null</a:t>
            </a:r>
          </a:p>
          <a:p>
            <a:pPr algn="l"/>
            <a:r>
              <a:rPr lang="ko-KR" altLang="en-US" sz="1800" dirty="0"/>
              <a:t>연락처 </a:t>
            </a:r>
            <a:r>
              <a:rPr lang="en-US" altLang="ko-KR" sz="1800" dirty="0"/>
              <a:t>char(13) not null</a:t>
            </a:r>
          </a:p>
          <a:p>
            <a:pPr algn="l"/>
            <a:r>
              <a:rPr lang="ko-KR" altLang="en-US" sz="1800" dirty="0"/>
              <a:t>주소 </a:t>
            </a:r>
            <a:r>
              <a:rPr lang="en-US" altLang="ko-KR" sz="1800" dirty="0"/>
              <a:t>varchar2(1500) not null</a:t>
            </a:r>
          </a:p>
          <a:p>
            <a:pPr algn="l"/>
            <a:r>
              <a:rPr lang="ko-KR" altLang="en-US" sz="1800" dirty="0"/>
              <a:t>회원</a:t>
            </a:r>
            <a:r>
              <a:rPr lang="en-US" altLang="ko-KR" sz="1800" dirty="0"/>
              <a:t>No number not null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회원</a:t>
            </a:r>
            <a:r>
              <a:rPr lang="en-US" altLang="ko-KR" sz="1800" dirty="0"/>
              <a:t>No)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 err="1"/>
              <a:t>펀딩</a:t>
            </a:r>
            <a:r>
              <a:rPr lang="ko-KR" altLang="en-US" sz="1800" dirty="0"/>
              <a:t> 후 사용자의 주문내역란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47864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/>
              <a:t>펀딩</a:t>
            </a:r>
            <a:r>
              <a:rPr lang="ko-KR" altLang="en-US" sz="1800" dirty="0"/>
              <a:t> 주문번호</a:t>
            </a:r>
            <a:r>
              <a:rPr lang="en-US" altLang="ko-KR" sz="1800" dirty="0"/>
              <a:t>,</a:t>
            </a:r>
          </a:p>
          <a:p>
            <a:pPr algn="l"/>
            <a:r>
              <a:rPr lang="ko-KR" altLang="en-US" sz="1800" dirty="0"/>
              <a:t>주문일자</a:t>
            </a:r>
            <a:r>
              <a:rPr lang="en-US" altLang="ko-KR" sz="1800" dirty="0"/>
              <a:t>, </a:t>
            </a:r>
            <a:r>
              <a:rPr lang="ko-KR" altLang="en-US" sz="1800" dirty="0"/>
              <a:t>주문한 수량</a:t>
            </a:r>
            <a:r>
              <a:rPr lang="en-US" altLang="ko-KR" sz="1800" dirty="0"/>
              <a:t>, </a:t>
            </a:r>
          </a:p>
          <a:p>
            <a:pPr algn="l"/>
            <a:r>
              <a:rPr lang="ko-KR" altLang="en-US" sz="1800" dirty="0"/>
              <a:t>배송지정보</a:t>
            </a:r>
            <a:r>
              <a:rPr lang="en-US" altLang="ko-KR" sz="1800" dirty="0"/>
              <a:t>{</a:t>
            </a:r>
          </a:p>
          <a:p>
            <a:pPr algn="l"/>
            <a:r>
              <a:rPr lang="en-US" altLang="ko-KR" sz="1800" dirty="0"/>
              <a:t> </a:t>
            </a:r>
            <a:r>
              <a:rPr lang="ko-KR" altLang="en-US" sz="1800" dirty="0" err="1"/>
              <a:t>받는사람</a:t>
            </a:r>
            <a:r>
              <a:rPr lang="en-US" altLang="ko-KR" sz="1800" dirty="0"/>
              <a:t>,</a:t>
            </a:r>
          </a:p>
          <a:p>
            <a:pPr algn="l"/>
            <a:r>
              <a:rPr lang="ko-KR" altLang="en-US" sz="1800" dirty="0"/>
              <a:t> 연락처</a:t>
            </a:r>
            <a:r>
              <a:rPr lang="en-US" altLang="ko-KR" sz="1800" dirty="0"/>
              <a:t>,</a:t>
            </a:r>
          </a:p>
          <a:p>
            <a:pPr algn="l"/>
            <a:r>
              <a:rPr lang="ko-KR" altLang="en-US" sz="1800" dirty="0"/>
              <a:t> 주소</a:t>
            </a:r>
            <a:endParaRPr lang="en-US" altLang="ko-KR" sz="1800" dirty="0"/>
          </a:p>
          <a:p>
            <a:pPr algn="l"/>
            <a:r>
              <a:rPr lang="en-US" altLang="ko-KR" sz="1800" dirty="0"/>
              <a:t>} </a:t>
            </a:r>
          </a:p>
          <a:p>
            <a:pPr algn="l"/>
            <a:r>
              <a:rPr lang="en-US" altLang="ko-KR" sz="1800" dirty="0"/>
              <a:t>-</a:t>
            </a:r>
          </a:p>
          <a:p>
            <a:pPr algn="l"/>
            <a:r>
              <a:rPr lang="ko-KR" altLang="en-US" sz="1800" dirty="0" err="1"/>
              <a:t>펀딩한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펀딩제목</a:t>
            </a:r>
            <a:r>
              <a:rPr lang="en-US" altLang="ko-KR" sz="1800" dirty="0"/>
              <a:t>, </a:t>
            </a:r>
            <a:r>
              <a:rPr lang="ko-KR" altLang="en-US" sz="1800" dirty="0"/>
              <a:t>내용</a:t>
            </a:r>
            <a:r>
              <a:rPr lang="en-US" altLang="ko-KR" sz="1800" dirty="0"/>
              <a:t>, </a:t>
            </a:r>
            <a:r>
              <a:rPr lang="ko-KR" altLang="en-US" sz="1800" dirty="0"/>
              <a:t>회원정보는 기존 테이블에서 </a:t>
            </a:r>
            <a:r>
              <a:rPr lang="ko-KR" altLang="en-US" sz="1800" dirty="0" err="1"/>
              <a:t>끌어오기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948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회원가입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회원가입 </a:t>
            </a:r>
            <a:r>
              <a:rPr lang="en-US" altLang="ko-KR" sz="1800" dirty="0"/>
              <a:t>– </a:t>
            </a:r>
            <a:r>
              <a:rPr lang="ko-KR" altLang="en-US" sz="1800" dirty="0"/>
              <a:t>사업자 등록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멤버</a:t>
            </a:r>
            <a:r>
              <a:rPr lang="en-US" altLang="ko-KR" sz="1800" dirty="0"/>
              <a:t>No number primary key</a:t>
            </a:r>
          </a:p>
          <a:p>
            <a:pPr algn="l"/>
            <a:r>
              <a:rPr lang="ko-KR" altLang="en-US" sz="1800" dirty="0"/>
              <a:t>사업자 등록</a:t>
            </a:r>
            <a:r>
              <a:rPr lang="en-US" altLang="ko-KR" sz="1800" dirty="0"/>
              <a:t>No number primary key</a:t>
            </a:r>
          </a:p>
          <a:p>
            <a:pPr algn="l"/>
            <a:r>
              <a:rPr lang="ko-KR" altLang="en-US" sz="1800" dirty="0" err="1"/>
              <a:t>법인명</a:t>
            </a:r>
            <a:r>
              <a:rPr lang="ko-KR" altLang="en-US" sz="1800" dirty="0"/>
              <a:t> </a:t>
            </a:r>
            <a:r>
              <a:rPr lang="en-US" altLang="ko-KR" sz="1800" dirty="0"/>
              <a:t>varchar2(50) not null</a:t>
            </a:r>
          </a:p>
          <a:p>
            <a:pPr algn="l"/>
            <a:r>
              <a:rPr lang="ko-KR" altLang="en-US" sz="1800" dirty="0"/>
              <a:t>사업자등록번호 </a:t>
            </a:r>
            <a:r>
              <a:rPr lang="en-US" altLang="ko-KR" sz="1800" dirty="0"/>
              <a:t>char(12) not null</a:t>
            </a:r>
          </a:p>
          <a:p>
            <a:pPr algn="l"/>
            <a:r>
              <a:rPr lang="ko-KR" altLang="en-US" sz="1800" dirty="0"/>
              <a:t>담당자명 </a:t>
            </a:r>
            <a:r>
              <a:rPr lang="en-US" altLang="ko-KR" sz="1800" dirty="0"/>
              <a:t>varchar2(20) not null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/>
              <a:t>메이커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펀딩</a:t>
            </a:r>
            <a:r>
              <a:rPr lang="ko-KR" altLang="en-US" sz="1800" dirty="0"/>
              <a:t> 주최자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334900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(</a:t>
            </a:r>
            <a:r>
              <a:rPr lang="ko-KR" altLang="en-US" sz="1800" dirty="0" err="1"/>
              <a:t>펀딩주최자</a:t>
            </a:r>
            <a:r>
              <a:rPr lang="en-US" altLang="ko-KR" sz="1800" dirty="0"/>
              <a:t>)</a:t>
            </a:r>
            <a:r>
              <a:rPr lang="ko-KR" altLang="en-US" sz="1800" dirty="0"/>
              <a:t>메이커라면 일반 사용자가 가입하는 부분과 함께 추가 입력</a:t>
            </a:r>
          </a:p>
          <a:p>
            <a:pPr algn="l"/>
            <a:r>
              <a:rPr lang="ko-KR" altLang="en-US" sz="1800" dirty="0"/>
              <a:t>사업자 인증 </a:t>
            </a:r>
            <a:r>
              <a:rPr lang="en-US" altLang="ko-KR" sz="1800" dirty="0"/>
              <a:t>{</a:t>
            </a:r>
          </a:p>
          <a:p>
            <a:pPr algn="l"/>
            <a:r>
              <a:rPr lang="en-US" altLang="ko-KR" sz="1800" dirty="0"/>
              <a:t> </a:t>
            </a:r>
            <a:r>
              <a:rPr lang="ko-KR" altLang="en-US" sz="1800" dirty="0"/>
              <a:t>사업자 등록번호</a:t>
            </a:r>
            <a:r>
              <a:rPr lang="en-US" altLang="ko-KR" sz="1800" dirty="0"/>
              <a:t>,</a:t>
            </a:r>
          </a:p>
          <a:p>
            <a:pPr algn="l"/>
            <a:r>
              <a:rPr lang="en-US" altLang="ko-KR" sz="1800" dirty="0"/>
              <a:t> </a:t>
            </a:r>
            <a:r>
              <a:rPr lang="ko-KR" altLang="en-US" sz="1800" dirty="0" err="1"/>
              <a:t>법인명</a:t>
            </a:r>
            <a:r>
              <a:rPr lang="en-US" altLang="ko-KR" sz="1800" dirty="0"/>
              <a:t>, </a:t>
            </a:r>
            <a:r>
              <a:rPr lang="ko-KR" altLang="en-US" sz="1800" dirty="0"/>
              <a:t>담당자</a:t>
            </a:r>
          </a:p>
          <a:p>
            <a:pPr algn="l"/>
            <a:r>
              <a:rPr lang="en-US" altLang="ko-KR" sz="1800" dirty="0"/>
              <a:t>}</a:t>
            </a:r>
            <a:r>
              <a:rPr lang="ko-KR" altLang="en-US" sz="1800" dirty="0"/>
              <a:t>를 통해 회원가입 완료</a:t>
            </a:r>
            <a:r>
              <a:rPr lang="en-US" altLang="ko-KR" sz="1800" dirty="0"/>
              <a:t>. </a:t>
            </a:r>
          </a:p>
          <a:p>
            <a:pPr algn="l"/>
            <a:r>
              <a:rPr lang="ko-KR" altLang="en-US" sz="1800" dirty="0"/>
              <a:t>이때 회원등급 </a:t>
            </a:r>
            <a:r>
              <a:rPr lang="en-US" altLang="ko-KR" sz="1800" dirty="0"/>
              <a:t>3</a:t>
            </a:r>
            <a:r>
              <a:rPr lang="ko-KR" altLang="en-US" sz="1800" dirty="0"/>
              <a:t>등급</a:t>
            </a:r>
          </a:p>
        </p:txBody>
      </p:sp>
    </p:spTree>
    <p:extLst>
      <p:ext uri="{BB962C8B-B14F-4D97-AF65-F5344CB8AC3E}">
        <p14:creationId xmlns:p14="http://schemas.microsoft.com/office/powerpoint/2010/main" val="62186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프로젝트 만들기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프로젝트 만들기 </a:t>
            </a:r>
            <a:r>
              <a:rPr lang="en-US" altLang="ko-KR" sz="1800" dirty="0"/>
              <a:t>- </a:t>
            </a:r>
            <a:r>
              <a:rPr lang="ko-KR" altLang="en-US" sz="1800" dirty="0"/>
              <a:t>기존정보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프로젝트</a:t>
            </a:r>
            <a:r>
              <a:rPr lang="en-US" altLang="ko-KR" sz="1800" dirty="0"/>
              <a:t>No number primary key number</a:t>
            </a:r>
          </a:p>
          <a:p>
            <a:pPr algn="l"/>
            <a:r>
              <a:rPr lang="ko-KR" altLang="en-US" sz="1800" dirty="0"/>
              <a:t>프로젝트 </a:t>
            </a:r>
            <a:r>
              <a:rPr lang="ko-KR" altLang="en-US" sz="1800" dirty="0" err="1"/>
              <a:t>펀더</a:t>
            </a:r>
            <a:r>
              <a:rPr lang="ko-KR" altLang="en-US" sz="1800" dirty="0"/>
              <a:t> </a:t>
            </a:r>
            <a:r>
              <a:rPr lang="en-US" altLang="ko-KR" sz="1800" dirty="0"/>
              <a:t>number not null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회원</a:t>
            </a:r>
            <a:r>
              <a:rPr lang="en-US" altLang="ko-KR" sz="1800" dirty="0"/>
              <a:t>No)</a:t>
            </a:r>
          </a:p>
          <a:p>
            <a:pPr algn="l"/>
            <a:r>
              <a:rPr lang="ko-KR" altLang="en-US" sz="1800" dirty="0"/>
              <a:t>프로젝트 제목 </a:t>
            </a:r>
            <a:r>
              <a:rPr lang="en-US" altLang="ko-KR" sz="1800" dirty="0"/>
              <a:t>varchar2(120) not null</a:t>
            </a:r>
          </a:p>
          <a:p>
            <a:pPr algn="l"/>
            <a:r>
              <a:rPr lang="ko-KR" altLang="en-US" sz="1800" dirty="0"/>
              <a:t>목표금액 </a:t>
            </a:r>
            <a:r>
              <a:rPr lang="en-US" altLang="ko-KR" sz="1800" dirty="0"/>
              <a:t>number not null</a:t>
            </a:r>
          </a:p>
          <a:p>
            <a:pPr algn="l"/>
            <a:r>
              <a:rPr lang="ko-KR" altLang="en-US" sz="1800" dirty="0"/>
              <a:t>진행기간 일수계산 </a:t>
            </a:r>
            <a:r>
              <a:rPr lang="en-US" altLang="ko-KR" sz="1800" dirty="0"/>
              <a:t>varchar2(10) not null</a:t>
            </a:r>
          </a:p>
          <a:p>
            <a:pPr algn="l"/>
            <a:r>
              <a:rPr lang="ko-KR" altLang="en-US" sz="1800" dirty="0"/>
              <a:t>프로젝트 대표 이미지 </a:t>
            </a:r>
            <a:r>
              <a:rPr lang="en-US" altLang="ko-KR" sz="1800" dirty="0"/>
              <a:t>varchar2(1500)</a:t>
            </a:r>
          </a:p>
          <a:p>
            <a:pPr algn="l"/>
            <a:r>
              <a:rPr lang="ko-KR" altLang="en-US" sz="1800" dirty="0"/>
              <a:t>카테고리 </a:t>
            </a:r>
            <a:r>
              <a:rPr lang="en-US" altLang="ko-KR" sz="1800" dirty="0"/>
              <a:t>varchar2(30) not null reference </a:t>
            </a:r>
            <a:r>
              <a:rPr lang="ko-KR" altLang="en-US" sz="1800" dirty="0"/>
              <a:t>카테고리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펀딩</a:t>
            </a:r>
            <a:r>
              <a:rPr lang="en-US" altLang="ko-KR" sz="1800" dirty="0"/>
              <a:t>_</a:t>
            </a:r>
            <a:r>
              <a:rPr lang="ko-KR" altLang="en-US" sz="1800" dirty="0"/>
              <a:t>상품</a:t>
            </a:r>
            <a:r>
              <a:rPr lang="en-US" altLang="ko-KR" sz="1800" dirty="0"/>
              <a:t>)</a:t>
            </a:r>
          </a:p>
          <a:p>
            <a:pPr algn="l"/>
            <a:r>
              <a:rPr lang="ko-KR" altLang="en-US" sz="1800" dirty="0"/>
              <a:t>프로젝트 스토리 </a:t>
            </a:r>
            <a:r>
              <a:rPr lang="en-US" altLang="ko-KR" sz="1800" dirty="0"/>
              <a:t>varchar(4000) not null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/>
              <a:t>프로젝트 </a:t>
            </a:r>
            <a:r>
              <a:rPr lang="en-US" altLang="ko-KR" sz="1800" dirty="0"/>
              <a:t>1</a:t>
            </a:r>
            <a:r>
              <a:rPr lang="ko-KR" altLang="en-US" sz="1800" dirty="0"/>
              <a:t>차 작성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27082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메이커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펀딩주최자</a:t>
            </a:r>
            <a:r>
              <a:rPr lang="en-US" altLang="ko-KR" sz="1800" dirty="0"/>
              <a:t>)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펀딩</a:t>
            </a:r>
            <a:r>
              <a:rPr lang="ko-KR" altLang="en-US" sz="1800" dirty="0"/>
              <a:t> 프로젝트를 제작할 시 </a:t>
            </a:r>
          </a:p>
          <a:p>
            <a:pPr algn="l"/>
            <a:r>
              <a:rPr lang="ko-KR" altLang="en-US" sz="1800" dirty="0"/>
              <a:t>프로젝트의 제목과</a:t>
            </a:r>
            <a:r>
              <a:rPr lang="en-US" altLang="ko-KR" sz="1800" dirty="0"/>
              <a:t>, </a:t>
            </a:r>
            <a:r>
              <a:rPr lang="ko-KR" altLang="en-US" sz="1800" dirty="0"/>
              <a:t>목표금액</a:t>
            </a:r>
            <a:r>
              <a:rPr lang="en-US" altLang="ko-KR" sz="1800" dirty="0"/>
              <a:t>, </a:t>
            </a:r>
            <a:r>
              <a:rPr lang="ko-KR" altLang="en-US" sz="1800" dirty="0"/>
              <a:t>프로젝트 진행기간 </a:t>
            </a:r>
            <a:r>
              <a:rPr lang="en-US" altLang="ko-KR" sz="1800" dirty="0"/>
              <a:t>(</a:t>
            </a:r>
            <a:r>
              <a:rPr lang="ko-KR" altLang="en-US" sz="1800" dirty="0"/>
              <a:t>디데이 계산까지</a:t>
            </a:r>
            <a:r>
              <a:rPr lang="en-US" altLang="ko-KR" sz="1800" dirty="0"/>
              <a:t>),</a:t>
            </a:r>
          </a:p>
          <a:p>
            <a:pPr algn="l"/>
            <a:r>
              <a:rPr lang="ko-KR" altLang="en-US" sz="1800" dirty="0"/>
              <a:t>프로젝트에 </a:t>
            </a:r>
            <a:r>
              <a:rPr lang="ko-KR" altLang="en-US" sz="1800" dirty="0" err="1"/>
              <a:t>대표이미지</a:t>
            </a:r>
            <a:r>
              <a:rPr lang="en-US" altLang="ko-KR" sz="1800" dirty="0"/>
              <a:t>, </a:t>
            </a:r>
            <a:r>
              <a:rPr lang="ko-KR" altLang="en-US" sz="1800" dirty="0"/>
              <a:t>프로젝트의 카테고리 설정</a:t>
            </a:r>
            <a:r>
              <a:rPr lang="en-US" altLang="ko-KR" sz="1800" dirty="0"/>
              <a:t>, </a:t>
            </a:r>
          </a:p>
          <a:p>
            <a:pPr algn="l"/>
            <a:r>
              <a:rPr lang="ko-KR" altLang="en-US" sz="1800" dirty="0"/>
              <a:t>프로젝트 상세페이지 작성</a:t>
            </a:r>
          </a:p>
        </p:txBody>
      </p:sp>
    </p:spTree>
    <p:extLst>
      <p:ext uri="{BB962C8B-B14F-4D97-AF65-F5344CB8AC3E}">
        <p14:creationId xmlns:p14="http://schemas.microsoft.com/office/powerpoint/2010/main" val="305588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프로젝트 만들기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프로젝트 만들기 </a:t>
            </a:r>
            <a:r>
              <a:rPr lang="en-US" altLang="ko-KR" sz="1800" dirty="0"/>
              <a:t>- </a:t>
            </a:r>
            <a:r>
              <a:rPr lang="ko-KR" altLang="en-US" sz="1800" dirty="0"/>
              <a:t>리워드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리워드</a:t>
            </a:r>
            <a:r>
              <a:rPr lang="en-US" altLang="ko-KR" sz="1800" dirty="0"/>
              <a:t>No number reference </a:t>
            </a:r>
            <a:r>
              <a:rPr lang="ko-KR" altLang="en-US" sz="1800" dirty="0"/>
              <a:t>기본정보</a:t>
            </a:r>
            <a:r>
              <a:rPr lang="en-US" altLang="ko-KR" sz="1800" dirty="0"/>
              <a:t>(</a:t>
            </a:r>
            <a:r>
              <a:rPr lang="ko-KR" altLang="en-US" sz="1800" dirty="0"/>
              <a:t>프로젝트</a:t>
            </a:r>
            <a:r>
              <a:rPr lang="en-US" altLang="ko-KR" sz="1800" dirty="0"/>
              <a:t>No)</a:t>
            </a:r>
          </a:p>
          <a:p>
            <a:pPr algn="l"/>
            <a:r>
              <a:rPr lang="ko-KR" altLang="en-US" sz="1800" dirty="0" err="1"/>
              <a:t>리워드금액</a:t>
            </a:r>
            <a:r>
              <a:rPr lang="ko-KR" altLang="en-US" sz="1800" dirty="0"/>
              <a:t> </a:t>
            </a:r>
            <a:r>
              <a:rPr lang="en-US" altLang="ko-KR" sz="1800" dirty="0"/>
              <a:t>number not null</a:t>
            </a:r>
          </a:p>
          <a:p>
            <a:pPr algn="l"/>
            <a:r>
              <a:rPr lang="ko-KR" altLang="en-US" sz="1800" dirty="0"/>
              <a:t>리워드 제목  </a:t>
            </a:r>
            <a:r>
              <a:rPr lang="en-US" altLang="ko-KR" sz="1800" dirty="0"/>
              <a:t>varchar2(500) not null</a:t>
            </a:r>
          </a:p>
          <a:p>
            <a:pPr algn="l"/>
            <a:r>
              <a:rPr lang="ko-KR" altLang="en-US" sz="1800" dirty="0"/>
              <a:t>리워드 내용 </a:t>
            </a:r>
            <a:r>
              <a:rPr lang="en-US" altLang="ko-KR" sz="1800" dirty="0"/>
              <a:t>varchar2(4000) not null</a:t>
            </a:r>
          </a:p>
          <a:p>
            <a:pPr algn="l"/>
            <a:r>
              <a:rPr lang="ko-KR" altLang="en-US" sz="1800" dirty="0"/>
              <a:t>예상 배송일 </a:t>
            </a:r>
            <a:r>
              <a:rPr lang="en-US" altLang="ko-KR" sz="1800" dirty="0"/>
              <a:t>char(10) not null  //insert</a:t>
            </a:r>
            <a:r>
              <a:rPr lang="ko-KR" altLang="en-US" sz="1800" dirty="0"/>
              <a:t>때 </a:t>
            </a:r>
            <a:r>
              <a:rPr lang="en-US" altLang="ko-KR" sz="1800" dirty="0"/>
              <a:t>default </a:t>
            </a:r>
            <a:r>
              <a:rPr lang="ko-KR" altLang="en-US" sz="1800" dirty="0" err="1"/>
              <a:t>설정하기함</a:t>
            </a:r>
            <a:endParaRPr lang="ko-KR" altLang="en-US" sz="1800" dirty="0"/>
          </a:p>
          <a:p>
            <a:pPr algn="l"/>
            <a:r>
              <a:rPr lang="ko-KR" altLang="en-US" sz="1800" dirty="0"/>
              <a:t>진행자 환불 및 교환 정책 </a:t>
            </a:r>
            <a:r>
              <a:rPr lang="en-US" altLang="ko-KR" sz="1800" dirty="0"/>
              <a:t>varchar2(3000) not null</a:t>
            </a:r>
          </a:p>
          <a:p>
            <a:pPr algn="l"/>
            <a:r>
              <a:rPr lang="ko-KR" altLang="en-US" sz="1800" dirty="0"/>
              <a:t>문의 가능한 번호 </a:t>
            </a:r>
            <a:r>
              <a:rPr lang="en-US" altLang="ko-KR" sz="1800" dirty="0"/>
              <a:t>char(13)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전화번호</a:t>
            </a:r>
            <a:r>
              <a:rPr lang="en-US" altLang="ko-KR" sz="1800" dirty="0"/>
              <a:t>) not null</a:t>
            </a:r>
          </a:p>
          <a:p>
            <a:pPr algn="l"/>
            <a:r>
              <a:rPr lang="ko-KR" altLang="en-US" sz="1800" dirty="0" err="1"/>
              <a:t>문의이메일</a:t>
            </a:r>
            <a:r>
              <a:rPr lang="ko-KR" altLang="en-US" sz="1800" dirty="0"/>
              <a:t>  </a:t>
            </a:r>
            <a:r>
              <a:rPr lang="en-US" altLang="ko-KR" sz="1800" dirty="0"/>
              <a:t>varchar2(50)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이메일</a:t>
            </a:r>
            <a:r>
              <a:rPr lang="en-US" altLang="ko-KR" sz="1800" dirty="0"/>
              <a:t>) not null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/>
              <a:t>프로젝트 </a:t>
            </a:r>
            <a:r>
              <a:rPr lang="en-US" altLang="ko-KR" sz="1800" dirty="0"/>
              <a:t>2</a:t>
            </a:r>
            <a:r>
              <a:rPr lang="ko-KR" altLang="en-US" sz="1800" dirty="0"/>
              <a:t>차 작성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47864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( </a:t>
            </a:r>
            <a:r>
              <a:rPr lang="ko-KR" altLang="en-US" sz="1800" dirty="0"/>
              <a:t>사용자가 보는 프로젝트 안의 구성 </a:t>
            </a:r>
            <a:r>
              <a:rPr lang="en-US" altLang="ko-KR" sz="1800" dirty="0"/>
              <a:t>)</a:t>
            </a:r>
          </a:p>
          <a:p>
            <a:pPr algn="l"/>
            <a:r>
              <a:rPr lang="ko-KR" altLang="en-US" sz="1800" dirty="0"/>
              <a:t>프로젝트의 단가 </a:t>
            </a:r>
            <a:r>
              <a:rPr lang="en-US" altLang="ko-KR" sz="1800" dirty="0"/>
              <a:t>(</a:t>
            </a:r>
            <a:r>
              <a:rPr lang="ko-KR" altLang="en-US" sz="1800" dirty="0"/>
              <a:t>사용자 기준 </a:t>
            </a:r>
            <a:r>
              <a:rPr lang="en-US" altLang="ko-KR" sz="1800" dirty="0"/>
              <a:t>1</a:t>
            </a:r>
            <a:r>
              <a:rPr lang="ko-KR" altLang="en-US" sz="1800" dirty="0"/>
              <a:t>개의 금액</a:t>
            </a:r>
            <a:r>
              <a:rPr lang="en-US" altLang="ko-KR" sz="1800" dirty="0"/>
              <a:t>), </a:t>
            </a:r>
          </a:p>
          <a:p>
            <a:pPr algn="l"/>
            <a:r>
              <a:rPr lang="en-US" altLang="ko-KR" sz="1800" dirty="0"/>
              <a:t>1</a:t>
            </a:r>
            <a:r>
              <a:rPr lang="ko-KR" altLang="en-US" sz="1800" dirty="0"/>
              <a:t>개 기준의 제목과 설명 </a:t>
            </a:r>
            <a:r>
              <a:rPr lang="en-US" altLang="ko-KR" sz="1800" dirty="0"/>
              <a:t>(</a:t>
            </a:r>
          </a:p>
          <a:p>
            <a:pPr algn="l"/>
            <a:r>
              <a:rPr lang="ko-KR" altLang="en-US" sz="1800" dirty="0"/>
              <a:t>예시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제목 </a:t>
            </a:r>
            <a:r>
              <a:rPr lang="en-US" altLang="ko-KR" sz="1800" dirty="0"/>
              <a:t>-&gt; </a:t>
            </a:r>
            <a:r>
              <a:rPr lang="ko-KR" altLang="en-US" sz="1800" dirty="0" err="1"/>
              <a:t>통통튀는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로봇공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개 </a:t>
            </a:r>
            <a:r>
              <a:rPr lang="en-US" altLang="ko-KR" sz="1800" dirty="0"/>
              <a:t>!</a:t>
            </a:r>
          </a:p>
          <a:p>
            <a:pPr algn="l"/>
            <a:r>
              <a:rPr lang="ko-KR" altLang="en-US" sz="1800" dirty="0"/>
              <a:t>내용 </a:t>
            </a:r>
            <a:r>
              <a:rPr lang="en-US" altLang="ko-KR" sz="1800" dirty="0"/>
              <a:t>-&gt; </a:t>
            </a:r>
            <a:r>
              <a:rPr lang="ko-KR" altLang="en-US" sz="1800" dirty="0"/>
              <a:t>설명서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로봇공</a:t>
            </a:r>
            <a:r>
              <a:rPr lang="en-US" altLang="ko-KR" sz="1800" dirty="0"/>
              <a:t>1</a:t>
            </a:r>
            <a:r>
              <a:rPr lang="ko-KR" altLang="en-US" sz="1800" dirty="0"/>
              <a:t>개 </a:t>
            </a:r>
            <a:r>
              <a:rPr lang="en-US" altLang="ko-KR" sz="1800" dirty="0"/>
              <a:t>+  </a:t>
            </a:r>
            <a:r>
              <a:rPr lang="ko-KR" altLang="en-US" sz="1800" dirty="0"/>
              <a:t>건전지 </a:t>
            </a:r>
            <a:r>
              <a:rPr lang="en-US" altLang="ko-KR" sz="1800" dirty="0"/>
              <a:t>2 </a:t>
            </a:r>
            <a:r>
              <a:rPr lang="ko-KR" altLang="en-US" sz="1800" dirty="0"/>
              <a:t>개 </a:t>
            </a:r>
            <a:r>
              <a:rPr lang="en-US" altLang="ko-KR" sz="1800" dirty="0"/>
              <a:t>!  </a:t>
            </a:r>
          </a:p>
          <a:p>
            <a:pPr algn="l"/>
            <a:r>
              <a:rPr lang="en-US" altLang="ko-KR" sz="1800" dirty="0"/>
              <a:t>), </a:t>
            </a:r>
            <a:r>
              <a:rPr lang="ko-KR" altLang="en-US" sz="1800" dirty="0"/>
              <a:t>예상배송일 </a:t>
            </a:r>
            <a:r>
              <a:rPr lang="en-US" altLang="ko-KR" sz="1800" dirty="0"/>
              <a:t>(</a:t>
            </a:r>
            <a:r>
              <a:rPr lang="ko-KR" altLang="en-US" sz="1800" dirty="0"/>
              <a:t>프로젝트 진행기간에서 </a:t>
            </a:r>
            <a:r>
              <a:rPr lang="en-US" altLang="ko-KR" sz="1800" dirty="0"/>
              <a:t>+2~3</a:t>
            </a:r>
            <a:r>
              <a:rPr lang="ko-KR" altLang="en-US" sz="1800" dirty="0"/>
              <a:t>일 값을 디폴트로 설정하고 따로 </a:t>
            </a:r>
            <a:r>
              <a:rPr lang="en-US" altLang="ko-KR" sz="1800" dirty="0"/>
              <a:t>input</a:t>
            </a:r>
            <a:r>
              <a:rPr lang="ko-KR" altLang="en-US" sz="1800" dirty="0" err="1"/>
              <a:t>안받음</a:t>
            </a:r>
            <a:r>
              <a:rPr lang="en-US" altLang="ko-KR" sz="1800" dirty="0"/>
              <a:t>)</a:t>
            </a:r>
          </a:p>
          <a:p>
            <a:pPr algn="l"/>
            <a:r>
              <a:rPr lang="ko-KR" altLang="en-US" sz="1800" dirty="0"/>
              <a:t>환불 과 교환 정책</a:t>
            </a:r>
            <a:r>
              <a:rPr lang="en-US" altLang="ko-KR" sz="1800" dirty="0"/>
              <a:t>, </a:t>
            </a:r>
            <a:r>
              <a:rPr lang="ko-KR" altLang="en-US" sz="1800" dirty="0"/>
              <a:t>회원이 문의 가능한 번호와 이메일 기재</a:t>
            </a:r>
          </a:p>
        </p:txBody>
      </p:sp>
    </p:spTree>
    <p:extLst>
      <p:ext uri="{BB962C8B-B14F-4D97-AF65-F5344CB8AC3E}">
        <p14:creationId xmlns:p14="http://schemas.microsoft.com/office/powerpoint/2010/main" val="247257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프로젝트 만들기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프로젝트 만들기 </a:t>
            </a:r>
            <a:r>
              <a:rPr lang="en-US" altLang="ko-KR" sz="1800" dirty="0"/>
              <a:t>- </a:t>
            </a:r>
            <a:r>
              <a:rPr lang="ko-KR" altLang="en-US" sz="1800" dirty="0"/>
              <a:t>부가정보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제작자</a:t>
            </a:r>
            <a:r>
              <a:rPr lang="en-US" altLang="ko-KR" sz="1800" dirty="0"/>
              <a:t>/</a:t>
            </a:r>
            <a:r>
              <a:rPr lang="ko-KR" altLang="en-US" sz="1800" dirty="0"/>
              <a:t>부가정보</a:t>
            </a:r>
            <a:r>
              <a:rPr lang="en-US" altLang="ko-KR" sz="1800" dirty="0"/>
              <a:t>No number not null reference </a:t>
            </a:r>
            <a:r>
              <a:rPr lang="ko-KR" altLang="en-US" sz="1800" dirty="0"/>
              <a:t>기본정보</a:t>
            </a:r>
            <a:r>
              <a:rPr lang="en-US" altLang="ko-KR" sz="1800" dirty="0"/>
              <a:t>(</a:t>
            </a:r>
            <a:r>
              <a:rPr lang="ko-KR" altLang="en-US" sz="1800" dirty="0"/>
              <a:t>프로젝트</a:t>
            </a:r>
            <a:r>
              <a:rPr lang="en-US" altLang="ko-KR" sz="1800" dirty="0"/>
              <a:t>No)</a:t>
            </a:r>
          </a:p>
          <a:p>
            <a:pPr algn="l"/>
            <a:r>
              <a:rPr lang="ko-KR" altLang="en-US" sz="1800" dirty="0"/>
              <a:t>거래은행 </a:t>
            </a:r>
            <a:r>
              <a:rPr lang="en-US" altLang="ko-KR" sz="1800" dirty="0"/>
              <a:t>number not null //(</a:t>
            </a:r>
            <a:r>
              <a:rPr lang="ko-KR" altLang="en-US" sz="1800" dirty="0" err="1"/>
              <a:t>셀렉트박스</a:t>
            </a:r>
            <a:r>
              <a:rPr lang="ko-KR" altLang="en-US" sz="1800" dirty="0"/>
              <a:t> 처리</a:t>
            </a:r>
            <a:r>
              <a:rPr lang="en-US" altLang="ko-KR" sz="1800" dirty="0"/>
              <a:t>) / varchar2 (50) -&gt; </a:t>
            </a:r>
            <a:r>
              <a:rPr lang="ko-KR" altLang="en-US" sz="1800" dirty="0" err="1"/>
              <a:t>셀렉트박스</a:t>
            </a:r>
            <a:r>
              <a:rPr lang="ko-KR" altLang="en-US" sz="1800" dirty="0"/>
              <a:t> 처리유무에 따라 </a:t>
            </a:r>
            <a:r>
              <a:rPr lang="ko-KR" altLang="en-US" sz="1800" dirty="0" err="1"/>
              <a:t>다를듯</a:t>
            </a:r>
            <a:endParaRPr lang="ko-KR" altLang="en-US" sz="1800" dirty="0"/>
          </a:p>
          <a:p>
            <a:pPr algn="l"/>
            <a:r>
              <a:rPr lang="ko-KR" altLang="en-US" sz="1800" dirty="0"/>
              <a:t>계좌번호 </a:t>
            </a:r>
            <a:r>
              <a:rPr lang="en-US" altLang="ko-KR" sz="1800" dirty="0"/>
              <a:t>number not null</a:t>
            </a:r>
          </a:p>
          <a:p>
            <a:pPr algn="l"/>
            <a:r>
              <a:rPr lang="ko-KR" altLang="en-US" sz="1800" dirty="0"/>
              <a:t>예금주 </a:t>
            </a:r>
            <a:r>
              <a:rPr lang="en-US" altLang="ko-KR" sz="1800" dirty="0"/>
              <a:t>varchar2(20) not null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/>
              <a:t>프로젝트 </a:t>
            </a:r>
            <a:r>
              <a:rPr lang="en-US" altLang="ko-KR" sz="1800" dirty="0"/>
              <a:t>3</a:t>
            </a:r>
            <a:r>
              <a:rPr lang="ko-KR" altLang="en-US" sz="1800" dirty="0"/>
              <a:t>차 작성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47864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/>
              <a:t>펀딩이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종료되서</a:t>
            </a:r>
            <a:r>
              <a:rPr lang="ko-KR" altLang="en-US" sz="1800" dirty="0"/>
              <a:t> 정산을 받을</a:t>
            </a:r>
            <a:endParaRPr lang="en-US" altLang="ko-KR" sz="1800" dirty="0"/>
          </a:p>
          <a:p>
            <a:pPr algn="l"/>
            <a:r>
              <a:rPr lang="ko-KR" altLang="en-US" sz="1800" dirty="0"/>
              <a:t>은행선택</a:t>
            </a:r>
            <a:r>
              <a:rPr lang="en-US" altLang="ko-KR" sz="1800" dirty="0"/>
              <a:t>, </a:t>
            </a:r>
            <a:r>
              <a:rPr lang="ko-KR" altLang="en-US" sz="1800" dirty="0"/>
              <a:t>계좌번호</a:t>
            </a:r>
            <a:r>
              <a:rPr lang="en-US" altLang="ko-KR" sz="1800" dirty="0"/>
              <a:t>, </a:t>
            </a:r>
            <a:r>
              <a:rPr lang="ko-KR" altLang="en-US" sz="1800" dirty="0"/>
              <a:t>예금주 입력</a:t>
            </a:r>
          </a:p>
        </p:txBody>
      </p:sp>
    </p:spTree>
    <p:extLst>
      <p:ext uri="{BB962C8B-B14F-4D97-AF65-F5344CB8AC3E}">
        <p14:creationId xmlns:p14="http://schemas.microsoft.com/office/powerpoint/2010/main" val="110489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공지사항 게시판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공지사항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공지사항</a:t>
            </a:r>
            <a:r>
              <a:rPr lang="en-US" altLang="ko-KR" sz="1800" dirty="0"/>
              <a:t>No number primary key</a:t>
            </a:r>
          </a:p>
          <a:p>
            <a:pPr algn="l"/>
            <a:r>
              <a:rPr lang="ko-KR" altLang="en-US" sz="1800" dirty="0"/>
              <a:t>제목 </a:t>
            </a:r>
            <a:r>
              <a:rPr lang="en-US" altLang="ko-KR" sz="1800" dirty="0"/>
              <a:t>varchar2(500) not null</a:t>
            </a:r>
          </a:p>
          <a:p>
            <a:pPr algn="l"/>
            <a:r>
              <a:rPr lang="ko-KR" altLang="en-US" sz="1800" dirty="0"/>
              <a:t>내용 </a:t>
            </a:r>
            <a:r>
              <a:rPr lang="en-US" altLang="ko-KR" sz="1800" dirty="0"/>
              <a:t>varchar2(2000) not null</a:t>
            </a:r>
          </a:p>
          <a:p>
            <a:pPr algn="l"/>
            <a:r>
              <a:rPr lang="ko-KR" altLang="en-US" sz="1800" dirty="0"/>
              <a:t>작성자 </a:t>
            </a:r>
            <a:r>
              <a:rPr lang="en-US" altLang="ko-KR" sz="1800" dirty="0"/>
              <a:t>number not null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회원</a:t>
            </a:r>
            <a:r>
              <a:rPr lang="en-US" altLang="ko-KR" sz="1800" dirty="0"/>
              <a:t>No) delete on cascade</a:t>
            </a:r>
          </a:p>
          <a:p>
            <a:pPr algn="l"/>
            <a:r>
              <a:rPr lang="ko-KR" altLang="en-US" sz="1800" dirty="0"/>
              <a:t>작성일자 </a:t>
            </a:r>
            <a:r>
              <a:rPr lang="en-US" altLang="ko-KR" sz="1800" dirty="0"/>
              <a:t>char(10) not null</a:t>
            </a:r>
          </a:p>
          <a:p>
            <a:pPr algn="l"/>
            <a:r>
              <a:rPr lang="en-US" altLang="ko-KR" sz="1800" dirty="0" err="1"/>
              <a:t>filepath</a:t>
            </a:r>
            <a:r>
              <a:rPr lang="en-US" altLang="ko-KR" sz="1800" dirty="0"/>
              <a:t> varchar2(1500)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/>
              <a:t>공지사항 게시판</a:t>
            </a:r>
            <a:endParaRPr lang="en-US" altLang="ko-KR" sz="1800" dirty="0"/>
          </a:p>
          <a:p>
            <a:r>
              <a:rPr lang="ko-KR" altLang="en-US" sz="1800" dirty="0"/>
              <a:t>글 작성자는 회원등급 </a:t>
            </a:r>
            <a:r>
              <a:rPr lang="en-US" altLang="ko-KR" sz="1800" dirty="0"/>
              <a:t>1</a:t>
            </a:r>
            <a:r>
              <a:rPr lang="ko-KR" altLang="en-US" sz="1800" dirty="0"/>
              <a:t>인 </a:t>
            </a:r>
            <a:r>
              <a:rPr lang="en-US" altLang="ko-KR" sz="1800" dirty="0"/>
              <a:t>Admin </a:t>
            </a:r>
            <a:r>
              <a:rPr lang="ko-KR" altLang="en-US" sz="1800" dirty="0" err="1"/>
              <a:t>한명뿐</a:t>
            </a:r>
            <a:endParaRPr lang="ko-KR" altLang="en-US" sz="18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47864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내용</a:t>
            </a:r>
            <a:r>
              <a:rPr lang="en-US" altLang="ko-KR" sz="1800" dirty="0"/>
              <a:t>, </a:t>
            </a:r>
            <a:r>
              <a:rPr lang="ko-KR" altLang="en-US" sz="1800" dirty="0"/>
              <a:t>이미지 파일 업로드하여 작성</a:t>
            </a:r>
          </a:p>
        </p:txBody>
      </p:sp>
    </p:spTree>
    <p:extLst>
      <p:ext uri="{BB962C8B-B14F-4D97-AF65-F5344CB8AC3E}">
        <p14:creationId xmlns:p14="http://schemas.microsoft.com/office/powerpoint/2010/main" val="17556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이벤트 게시판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이벤트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이벤트</a:t>
            </a:r>
            <a:r>
              <a:rPr lang="en-US" altLang="ko-KR" sz="1800" dirty="0"/>
              <a:t>No number not null primary key</a:t>
            </a:r>
          </a:p>
          <a:p>
            <a:pPr algn="l"/>
            <a:r>
              <a:rPr lang="ko-KR" altLang="en-US" sz="1800" dirty="0"/>
              <a:t>제목 </a:t>
            </a:r>
            <a:r>
              <a:rPr lang="en-US" altLang="ko-KR" sz="1800" dirty="0"/>
              <a:t>varchar2(500) not null</a:t>
            </a:r>
          </a:p>
          <a:p>
            <a:pPr algn="l"/>
            <a:r>
              <a:rPr lang="ko-KR" altLang="en-US" sz="1800" dirty="0"/>
              <a:t>내용 </a:t>
            </a:r>
            <a:r>
              <a:rPr lang="en-US" altLang="ko-KR" sz="1800" dirty="0"/>
              <a:t>varchar2(4000) not null</a:t>
            </a:r>
          </a:p>
          <a:p>
            <a:pPr algn="l"/>
            <a:r>
              <a:rPr lang="ko-KR" altLang="en-US" sz="1800" dirty="0"/>
              <a:t>작성자 </a:t>
            </a:r>
            <a:r>
              <a:rPr lang="en-US" altLang="ko-KR" sz="1800" dirty="0"/>
              <a:t>number not null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회원</a:t>
            </a:r>
            <a:r>
              <a:rPr lang="en-US" altLang="ko-KR" sz="1800" dirty="0"/>
              <a:t>No) delete on cascade</a:t>
            </a:r>
          </a:p>
          <a:p>
            <a:pPr algn="l"/>
            <a:r>
              <a:rPr lang="ko-KR" altLang="en-US" sz="1800" dirty="0"/>
              <a:t>작성일자 </a:t>
            </a:r>
            <a:r>
              <a:rPr lang="en-US" altLang="ko-KR" sz="1800" dirty="0"/>
              <a:t>char(10) not null</a:t>
            </a:r>
          </a:p>
          <a:p>
            <a:pPr algn="l"/>
            <a:r>
              <a:rPr lang="en-US" altLang="ko-KR" sz="1800" dirty="0" err="1"/>
              <a:t>filepath</a:t>
            </a:r>
            <a:r>
              <a:rPr lang="en-US" altLang="ko-KR" sz="1800" dirty="0"/>
              <a:t> varchar2(1500)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/>
              <a:t>이벤트 게시판</a:t>
            </a:r>
            <a:endParaRPr lang="en-US" altLang="ko-KR" sz="1800" dirty="0"/>
          </a:p>
          <a:p>
            <a:r>
              <a:rPr lang="ko-KR" altLang="en-US" sz="1800" dirty="0"/>
              <a:t>글 작성자는 회원등급 </a:t>
            </a:r>
            <a:r>
              <a:rPr lang="en-US" altLang="ko-KR" sz="1800" dirty="0"/>
              <a:t>1</a:t>
            </a:r>
            <a:r>
              <a:rPr lang="ko-KR" altLang="en-US" sz="1800" dirty="0"/>
              <a:t>인 </a:t>
            </a:r>
            <a:r>
              <a:rPr lang="en-US" altLang="ko-KR" sz="1800" dirty="0"/>
              <a:t>Admin </a:t>
            </a:r>
            <a:r>
              <a:rPr lang="ko-KR" altLang="en-US" sz="1800" dirty="0" err="1"/>
              <a:t>한명뿐</a:t>
            </a:r>
            <a:endParaRPr lang="ko-KR" altLang="en-US" sz="18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47864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내용</a:t>
            </a:r>
            <a:r>
              <a:rPr lang="en-US" altLang="ko-KR" sz="1800" dirty="0"/>
              <a:t>, </a:t>
            </a:r>
            <a:r>
              <a:rPr lang="ko-KR" altLang="en-US" sz="1800" dirty="0"/>
              <a:t>이미지 파일 업로드하여 작성</a:t>
            </a:r>
          </a:p>
        </p:txBody>
      </p:sp>
    </p:spTree>
    <p:extLst>
      <p:ext uri="{BB962C8B-B14F-4D97-AF65-F5344CB8AC3E}">
        <p14:creationId xmlns:p14="http://schemas.microsoft.com/office/powerpoint/2010/main" val="330325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 err="1"/>
              <a:t>펀더</a:t>
            </a:r>
            <a:r>
              <a:rPr lang="ko-KR" altLang="en-US" dirty="0"/>
              <a:t> 게시판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 err="1"/>
              <a:t>펀더게시판</a:t>
            </a:r>
            <a:r>
              <a:rPr lang="ko-KR" altLang="en-US" sz="1800" dirty="0"/>
              <a:t>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프로필 이미지 </a:t>
            </a:r>
            <a:r>
              <a:rPr lang="en-US" altLang="ko-KR" sz="1800" dirty="0"/>
              <a:t>varchar2(1500) not null</a:t>
            </a:r>
          </a:p>
          <a:p>
            <a:pPr algn="l"/>
            <a:r>
              <a:rPr lang="ko-KR" altLang="en-US" sz="1800" dirty="0"/>
              <a:t>작성자 </a:t>
            </a:r>
            <a:r>
              <a:rPr lang="en-US" altLang="ko-KR" sz="1800" dirty="0"/>
              <a:t>number primary key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회원</a:t>
            </a:r>
            <a:r>
              <a:rPr lang="en-US" altLang="ko-KR" sz="1800" dirty="0"/>
              <a:t>No) delete on cascade</a:t>
            </a:r>
          </a:p>
          <a:p>
            <a:pPr algn="l"/>
            <a:r>
              <a:rPr lang="ko-KR" altLang="en-US" sz="1800" dirty="0"/>
              <a:t>업종 </a:t>
            </a:r>
            <a:r>
              <a:rPr lang="en-US" altLang="ko-KR" sz="1800" dirty="0"/>
              <a:t>reference not null </a:t>
            </a:r>
            <a:r>
              <a:rPr lang="ko-KR" altLang="en-US" sz="1800" dirty="0" err="1"/>
              <a:t>펀더</a:t>
            </a:r>
            <a:r>
              <a:rPr lang="en-US" altLang="ko-KR" sz="1800" dirty="0"/>
              <a:t>_</a:t>
            </a:r>
            <a:r>
              <a:rPr lang="ko-KR" altLang="en-US" sz="1800" dirty="0"/>
              <a:t>카테고리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펀더</a:t>
            </a:r>
            <a:r>
              <a:rPr lang="ko-KR" altLang="en-US" sz="1800" dirty="0"/>
              <a:t> 업종</a:t>
            </a:r>
            <a:r>
              <a:rPr lang="en-US" altLang="ko-KR" sz="1800" dirty="0"/>
              <a:t>)</a:t>
            </a:r>
          </a:p>
          <a:p>
            <a:pPr algn="l"/>
            <a:r>
              <a:rPr lang="ko-KR" altLang="en-US" sz="1800" dirty="0"/>
              <a:t>설립입자 </a:t>
            </a:r>
            <a:r>
              <a:rPr lang="en-US" altLang="ko-KR" sz="1800" dirty="0"/>
              <a:t>char(10)</a:t>
            </a:r>
          </a:p>
          <a:p>
            <a:pPr algn="l"/>
            <a:r>
              <a:rPr lang="ko-KR" altLang="en-US" sz="1800" dirty="0"/>
              <a:t>이메일 </a:t>
            </a:r>
            <a:r>
              <a:rPr lang="en-US" altLang="ko-KR" sz="1800" dirty="0"/>
              <a:t>varchar2(50) reference </a:t>
            </a:r>
            <a:r>
              <a:rPr lang="ko-KR" altLang="en-US" sz="1800" dirty="0"/>
              <a:t>회원</a:t>
            </a:r>
            <a:r>
              <a:rPr lang="en-US" altLang="ko-KR" sz="1800" dirty="0"/>
              <a:t>(</a:t>
            </a:r>
            <a:r>
              <a:rPr lang="ko-KR" altLang="en-US" sz="1800" dirty="0"/>
              <a:t>이메일</a:t>
            </a:r>
            <a:r>
              <a:rPr lang="en-US" altLang="ko-KR" sz="1800" dirty="0"/>
              <a:t>) delete on cascade</a:t>
            </a:r>
          </a:p>
          <a:p>
            <a:pPr algn="l"/>
            <a:r>
              <a:rPr lang="ko-KR" altLang="en-US" sz="1800" dirty="0"/>
              <a:t>검색 태그 </a:t>
            </a:r>
            <a:r>
              <a:rPr lang="en-US" altLang="ko-KR" sz="1800" dirty="0"/>
              <a:t>varchar2(500)</a:t>
            </a:r>
          </a:p>
          <a:p>
            <a:pPr algn="l"/>
            <a:r>
              <a:rPr lang="ko-KR" altLang="en-US" sz="1800" dirty="0"/>
              <a:t>기술 정보 </a:t>
            </a:r>
            <a:r>
              <a:rPr lang="en-US" altLang="ko-KR" sz="1800" dirty="0"/>
              <a:t>varchar2(500)</a:t>
            </a:r>
          </a:p>
          <a:p>
            <a:pPr algn="l"/>
            <a:r>
              <a:rPr lang="ko-KR" altLang="en-US" sz="1800" dirty="0"/>
              <a:t>스킬 레벨 </a:t>
            </a:r>
            <a:r>
              <a:rPr lang="en-US" altLang="ko-KR" sz="1800" dirty="0"/>
              <a:t>varchar2(500)</a:t>
            </a:r>
          </a:p>
          <a:p>
            <a:pPr algn="l"/>
            <a:r>
              <a:rPr lang="ko-KR" altLang="en-US" sz="1800" dirty="0"/>
              <a:t>회사주소 </a:t>
            </a:r>
            <a:r>
              <a:rPr lang="en-US" altLang="ko-KR" sz="1800" dirty="0"/>
              <a:t>varchar2(500)</a:t>
            </a:r>
          </a:p>
          <a:p>
            <a:pPr algn="l"/>
            <a:r>
              <a:rPr lang="ko-KR" altLang="en-US" sz="1800" dirty="0"/>
              <a:t>회사 </a:t>
            </a:r>
            <a:r>
              <a:rPr lang="ko-KR" altLang="en-US" sz="1800" dirty="0" err="1"/>
              <a:t>소개글</a:t>
            </a:r>
            <a:r>
              <a:rPr lang="ko-KR" altLang="en-US" sz="1800" dirty="0"/>
              <a:t> </a:t>
            </a:r>
            <a:r>
              <a:rPr lang="en-US" altLang="ko-KR" sz="1800" dirty="0"/>
              <a:t>varchar2(4000) not null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 err="1"/>
              <a:t>펀더</a:t>
            </a:r>
            <a:r>
              <a:rPr lang="ko-KR" altLang="en-US" sz="1800" dirty="0"/>
              <a:t> 게시판</a:t>
            </a:r>
            <a:endParaRPr lang="en-US" altLang="ko-KR" sz="1800" dirty="0"/>
          </a:p>
          <a:p>
            <a:r>
              <a:rPr lang="ko-KR" altLang="en-US" sz="1800" dirty="0"/>
              <a:t>글 작성자는 </a:t>
            </a:r>
            <a:r>
              <a:rPr lang="ko-KR" altLang="en-US" sz="1800" dirty="0" err="1"/>
              <a:t>펀더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, </a:t>
            </a:r>
            <a:r>
              <a:rPr lang="ko-KR" altLang="en-US" sz="1800" dirty="0"/>
              <a:t>글 작성은 각자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개만됨</a:t>
            </a:r>
            <a:endParaRPr lang="ko-KR" altLang="en-US" sz="18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47864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자기 어필이 가능한 게시판이므로 </a:t>
            </a:r>
            <a:endParaRPr lang="en-US" altLang="ko-KR" sz="1800" dirty="0"/>
          </a:p>
          <a:p>
            <a:pPr algn="l"/>
            <a:r>
              <a:rPr lang="ko-KR" altLang="en-US" sz="1800" dirty="0"/>
              <a:t>프로필 사진과 해당 회사의 업종</a:t>
            </a:r>
            <a:r>
              <a:rPr lang="en-US" altLang="ko-KR" sz="1800" dirty="0"/>
              <a:t>, </a:t>
            </a:r>
            <a:r>
              <a:rPr lang="ko-KR" altLang="en-US" sz="1800" dirty="0"/>
              <a:t>설립일자</a:t>
            </a:r>
            <a:r>
              <a:rPr lang="en-US" altLang="ko-KR" sz="1800" dirty="0"/>
              <a:t>, </a:t>
            </a:r>
            <a:r>
              <a:rPr lang="ko-KR" altLang="en-US" sz="1800" dirty="0"/>
              <a:t>검색태그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써치가</a:t>
            </a:r>
            <a:r>
              <a:rPr lang="ko-KR" altLang="en-US" sz="1800" dirty="0"/>
              <a:t> 잡히게 또는 추후에 다르게 쓸 예정</a:t>
            </a:r>
            <a:r>
              <a:rPr lang="en-US" altLang="ko-KR" sz="1800" dirty="0"/>
              <a:t>), </a:t>
            </a:r>
            <a:r>
              <a:rPr lang="ko-KR" altLang="en-US" sz="1800" dirty="0"/>
              <a:t>회사가 </a:t>
            </a:r>
            <a:r>
              <a:rPr lang="ko-KR" altLang="en-US" sz="1800" dirty="0" err="1"/>
              <a:t>가지고있는</a:t>
            </a:r>
            <a:r>
              <a:rPr lang="ko-KR" altLang="en-US" sz="1800" dirty="0"/>
              <a:t> 기술정보 와 그에 맞는 </a:t>
            </a:r>
            <a:r>
              <a:rPr lang="ko-KR" altLang="en-US" sz="1800" dirty="0" err="1"/>
              <a:t>스킬레벨</a:t>
            </a:r>
            <a:r>
              <a:rPr lang="en-US" altLang="ko-KR" sz="1800" dirty="0"/>
              <a:t>, </a:t>
            </a:r>
            <a:r>
              <a:rPr lang="ko-KR" altLang="en-US" sz="1800" dirty="0"/>
              <a:t>회사주소와 </a:t>
            </a:r>
            <a:r>
              <a:rPr lang="ko-KR" altLang="en-US" sz="1800" dirty="0" err="1"/>
              <a:t>어필할수있는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소개글</a:t>
            </a:r>
            <a:r>
              <a:rPr lang="ko-KR" altLang="en-US" sz="18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71780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5D86-E92A-413B-ADC9-DEBDD7CF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59" y="107755"/>
            <a:ext cx="9144000" cy="1038377"/>
          </a:xfrm>
        </p:spPr>
        <p:txBody>
          <a:bodyPr/>
          <a:lstStyle/>
          <a:p>
            <a:r>
              <a:rPr lang="ko-KR" altLang="en-US" dirty="0"/>
              <a:t>프로젝트 상세보기 </a:t>
            </a:r>
            <a:r>
              <a:rPr lang="en-US" altLang="ko-KR" dirty="0"/>
              <a:t>- </a:t>
            </a:r>
            <a:r>
              <a:rPr lang="ko-KR" altLang="en-US" dirty="0"/>
              <a:t>댓글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05F6-1A75-4553-84A0-01108886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13" y="1522717"/>
            <a:ext cx="4695314" cy="78406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 – </a:t>
            </a:r>
            <a:r>
              <a:rPr lang="ko-KR" altLang="en-US" sz="1800" dirty="0"/>
              <a:t>프로젝트 </a:t>
            </a:r>
            <a:r>
              <a:rPr lang="en-US" altLang="ko-KR" sz="1800" dirty="0"/>
              <a:t>view - </a:t>
            </a:r>
            <a:r>
              <a:rPr lang="ko-KR" altLang="en-US" sz="1800" dirty="0"/>
              <a:t>댓글 </a:t>
            </a:r>
            <a:r>
              <a:rPr lang="en-US" altLang="ko-KR" sz="1800" dirty="0"/>
              <a:t>Table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786552-328C-4E70-9E21-96762101C3A5}"/>
              </a:ext>
            </a:extLst>
          </p:cNvPr>
          <p:cNvSpPr txBox="1">
            <a:spLocks/>
          </p:cNvSpPr>
          <p:nvPr/>
        </p:nvSpPr>
        <p:spPr>
          <a:xfrm>
            <a:off x="302713" y="2392090"/>
            <a:ext cx="4487496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댓글</a:t>
            </a:r>
            <a:r>
              <a:rPr lang="en-US" altLang="ko-KR" sz="1800" dirty="0"/>
              <a:t>No number primary key</a:t>
            </a:r>
          </a:p>
          <a:p>
            <a:pPr algn="l"/>
            <a:r>
              <a:rPr lang="ko-KR" altLang="en-US" sz="1800" dirty="0"/>
              <a:t>작성자 </a:t>
            </a:r>
            <a:r>
              <a:rPr lang="en-US" altLang="ko-KR" sz="1800" dirty="0"/>
              <a:t>varchar(50) not null reference </a:t>
            </a:r>
            <a:r>
              <a:rPr lang="ko-KR" altLang="en-US" sz="1800" dirty="0"/>
              <a:t>멤버</a:t>
            </a:r>
            <a:r>
              <a:rPr lang="en-US" altLang="ko-KR" sz="1800" dirty="0"/>
              <a:t>(</a:t>
            </a:r>
            <a:r>
              <a:rPr lang="ko-KR" altLang="en-US" sz="1800" dirty="0"/>
              <a:t>멤버</a:t>
            </a:r>
            <a:r>
              <a:rPr lang="en-US" altLang="ko-KR" sz="1800" dirty="0"/>
              <a:t>No) delete on cascade</a:t>
            </a:r>
          </a:p>
          <a:p>
            <a:pPr algn="l"/>
            <a:r>
              <a:rPr lang="ko-KR" altLang="en-US" sz="1800" dirty="0"/>
              <a:t>내용 </a:t>
            </a:r>
            <a:r>
              <a:rPr lang="en-US" altLang="ko-KR" sz="1800" dirty="0"/>
              <a:t>varchar(1500) not null</a:t>
            </a:r>
          </a:p>
          <a:p>
            <a:pPr algn="l"/>
            <a:r>
              <a:rPr lang="ko-KR" altLang="en-US" sz="1800" dirty="0"/>
              <a:t>작성일자 </a:t>
            </a:r>
            <a:r>
              <a:rPr lang="en-US" altLang="ko-KR" sz="1800" dirty="0"/>
              <a:t>char(10)</a:t>
            </a:r>
          </a:p>
          <a:p>
            <a:pPr algn="l"/>
            <a:r>
              <a:rPr lang="ko-KR" altLang="en-US" sz="1800" dirty="0" err="1"/>
              <a:t>펀딩</a:t>
            </a:r>
            <a:r>
              <a:rPr lang="en-US" altLang="ko-KR" sz="1800" dirty="0"/>
              <a:t>REF number not null reference </a:t>
            </a:r>
            <a:r>
              <a:rPr lang="ko-KR" altLang="en-US" sz="1800" dirty="0" err="1"/>
              <a:t>펀딩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펀딩</a:t>
            </a:r>
            <a:r>
              <a:rPr lang="en-US" altLang="ko-KR" sz="1800" dirty="0"/>
              <a:t>REF)</a:t>
            </a:r>
          </a:p>
          <a:p>
            <a:pPr algn="l"/>
            <a:r>
              <a:rPr lang="ko-KR" altLang="en-US" sz="1800" dirty="0"/>
              <a:t>댓글 등급 </a:t>
            </a:r>
            <a:r>
              <a:rPr lang="en-US" altLang="ko-KR" sz="1800" dirty="0"/>
              <a:t>number not null //(</a:t>
            </a:r>
            <a:r>
              <a:rPr lang="ko-KR" altLang="en-US" sz="1800" dirty="0"/>
              <a:t>일반 댓글</a:t>
            </a:r>
            <a:r>
              <a:rPr lang="en-US" altLang="ko-KR" sz="1800" dirty="0"/>
              <a:t>1/ </a:t>
            </a:r>
            <a:r>
              <a:rPr lang="ko-KR" altLang="en-US" sz="1800" dirty="0" err="1"/>
              <a:t>펀딩게시물</a:t>
            </a:r>
            <a:r>
              <a:rPr lang="ko-KR" altLang="en-US" sz="1800" dirty="0"/>
              <a:t> 작성자의 </a:t>
            </a:r>
            <a:r>
              <a:rPr lang="ko-KR" altLang="en-US" sz="1800" dirty="0" err="1"/>
              <a:t>대댓글은</a:t>
            </a:r>
            <a:r>
              <a:rPr lang="en-US" altLang="ko-KR" sz="1800" dirty="0"/>
              <a:t>2)</a:t>
            </a:r>
          </a:p>
          <a:p>
            <a:pPr algn="l"/>
            <a:r>
              <a:rPr lang="ko-KR" altLang="en-US" sz="1800" dirty="0" err="1"/>
              <a:t>답댓글</a:t>
            </a:r>
            <a:r>
              <a:rPr lang="ko-KR" altLang="en-US" sz="1800" dirty="0"/>
              <a:t> </a:t>
            </a:r>
            <a:r>
              <a:rPr lang="en-US" altLang="ko-KR" sz="1800" dirty="0"/>
              <a:t>REF number </a:t>
            </a:r>
            <a:r>
              <a:rPr lang="ko-KR" altLang="en-US" sz="1800" dirty="0"/>
              <a:t>자기자신 참조</a:t>
            </a:r>
            <a:r>
              <a:rPr lang="en-US" altLang="ko-KR" sz="1800" dirty="0"/>
              <a:t>- </a:t>
            </a:r>
            <a:r>
              <a:rPr lang="ko-KR" altLang="en-US" sz="1800" dirty="0"/>
              <a:t>어떤 댓글의 </a:t>
            </a:r>
            <a:r>
              <a:rPr lang="ko-KR" altLang="en-US" sz="1800" dirty="0" err="1"/>
              <a:t>답댓인지</a:t>
            </a:r>
            <a:r>
              <a:rPr lang="ko-KR" altLang="en-US" sz="1800" dirty="0"/>
              <a:t> 구분</a:t>
            </a:r>
            <a:endParaRPr lang="en-US" altLang="ko-KR" sz="18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2F94FF7-DE16-48D0-B843-08A725BC59B2}"/>
              </a:ext>
            </a:extLst>
          </p:cNvPr>
          <p:cNvSpPr txBox="1">
            <a:spLocks/>
          </p:cNvSpPr>
          <p:nvPr/>
        </p:nvSpPr>
        <p:spPr>
          <a:xfrm>
            <a:off x="5928845" y="1522717"/>
            <a:ext cx="4695314" cy="78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설명</a:t>
            </a:r>
            <a:r>
              <a:rPr lang="en-US" altLang="ko-KR" sz="1800" dirty="0"/>
              <a:t> – </a:t>
            </a:r>
            <a:r>
              <a:rPr lang="ko-KR" altLang="en-US" sz="1800" dirty="0"/>
              <a:t>프로젝트 상세보기 </a:t>
            </a:r>
            <a:r>
              <a:rPr lang="en-US" altLang="ko-KR" sz="1800" dirty="0"/>
              <a:t>- </a:t>
            </a:r>
            <a:r>
              <a:rPr lang="ko-KR" altLang="en-US" sz="1800" dirty="0"/>
              <a:t>댓글</a:t>
            </a:r>
            <a:endParaRPr lang="en-US" altLang="ko-KR" sz="1800" dirty="0"/>
          </a:p>
          <a:p>
            <a:r>
              <a:rPr lang="ko-KR" altLang="en-US" sz="1800" dirty="0" err="1"/>
              <a:t>대댓글은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펀딩</a:t>
            </a:r>
            <a:r>
              <a:rPr lang="ko-KR" altLang="en-US" sz="1800" dirty="0"/>
              <a:t> 주최자만 </a:t>
            </a:r>
            <a:r>
              <a:rPr lang="ko-KR" altLang="en-US" sz="1800" dirty="0" err="1"/>
              <a:t>달수있음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6DBE195-B2D3-4B5A-8292-18625756B6C1}"/>
              </a:ext>
            </a:extLst>
          </p:cNvPr>
          <p:cNvSpPr txBox="1">
            <a:spLocks/>
          </p:cNvSpPr>
          <p:nvPr/>
        </p:nvSpPr>
        <p:spPr>
          <a:xfrm>
            <a:off x="5928845" y="2392090"/>
            <a:ext cx="5147864" cy="42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댓글을 입력할 내용을 입력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-</a:t>
            </a:r>
          </a:p>
          <a:p>
            <a:pPr algn="l"/>
            <a:r>
              <a:rPr lang="ko-KR" altLang="en-US" sz="1800" dirty="0" err="1"/>
              <a:t>펀딩</a:t>
            </a:r>
            <a:r>
              <a:rPr lang="ko-KR" altLang="en-US" sz="1800" dirty="0"/>
              <a:t> </a:t>
            </a:r>
            <a:r>
              <a:rPr lang="en-US" altLang="ko-KR" sz="1800" dirty="0"/>
              <a:t>REF</a:t>
            </a:r>
            <a:r>
              <a:rPr lang="ko-KR" altLang="en-US" sz="1800" dirty="0"/>
              <a:t>는 어떤 </a:t>
            </a:r>
            <a:r>
              <a:rPr lang="ko-KR" altLang="en-US" sz="1800" dirty="0" err="1"/>
              <a:t>펀딩의</a:t>
            </a:r>
            <a:r>
              <a:rPr lang="ko-KR" altLang="en-US" sz="1800" dirty="0"/>
              <a:t> 댓글인지 기록용</a:t>
            </a:r>
            <a:endParaRPr lang="en-US" altLang="ko-KR" sz="1800" dirty="0"/>
          </a:p>
          <a:p>
            <a:pPr algn="l"/>
            <a:r>
              <a:rPr lang="ko-KR" altLang="en-US" sz="1800" dirty="0" err="1"/>
              <a:t>답댓글</a:t>
            </a:r>
            <a:r>
              <a:rPr lang="ko-KR" altLang="en-US" sz="1800" dirty="0"/>
              <a:t> </a:t>
            </a:r>
            <a:r>
              <a:rPr lang="en-US" altLang="ko-KR" sz="1800" dirty="0"/>
              <a:t>REF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어떤댓글의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답댓인지</a:t>
            </a:r>
            <a:r>
              <a:rPr lang="ko-KR" altLang="en-US" sz="1800" dirty="0"/>
              <a:t> 구분용</a:t>
            </a:r>
            <a:r>
              <a:rPr lang="en-US" altLang="ko-KR" sz="1800" dirty="0"/>
              <a:t>(</a:t>
            </a:r>
            <a:r>
              <a:rPr lang="ko-KR" altLang="en-US" sz="1800" dirty="0"/>
              <a:t>자기 자신을 참조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296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1079</Words>
  <Application>Microsoft Office PowerPoint</Application>
  <PresentationFormat>와이드스크린</PresentationFormat>
  <Paragraphs>174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회원가입 </vt:lpstr>
      <vt:lpstr>회원가입 </vt:lpstr>
      <vt:lpstr>프로젝트 만들기.</vt:lpstr>
      <vt:lpstr>프로젝트 만들기.</vt:lpstr>
      <vt:lpstr>프로젝트 만들기.</vt:lpstr>
      <vt:lpstr>공지사항 게시판</vt:lpstr>
      <vt:lpstr>이벤트 게시판</vt:lpstr>
      <vt:lpstr>펀더 게시판</vt:lpstr>
      <vt:lpstr>프로젝트 상세보기 - 댓글</vt:lpstr>
      <vt:lpstr>게시판 내 카테고리</vt:lpstr>
      <vt:lpstr>게시판 view 좋아요 기능</vt:lpstr>
      <vt:lpstr>사용자 - 주문내역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회원가입 </dc:title>
  <dc:creator>박소원</dc:creator>
  <cp:lastModifiedBy>박소원</cp:lastModifiedBy>
  <cp:revision>2</cp:revision>
  <dcterms:created xsi:type="dcterms:W3CDTF">2021-10-20T02:04:16Z</dcterms:created>
  <dcterms:modified xsi:type="dcterms:W3CDTF">2021-10-20T02:37:15Z</dcterms:modified>
</cp:coreProperties>
</file>