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unge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s" userId="69a7e6559f84eb54" providerId="LiveId" clId="{C74F3BA9-D7B1-4B63-8B22-590437EEF421}"/>
    <pc:docChg chg="undo custSel modSld">
      <pc:chgData name="b s" userId="69a7e6559f84eb54" providerId="LiveId" clId="{C74F3BA9-D7B1-4B63-8B22-590437EEF421}" dt="2024-01-06T01:55:57.877" v="66" actId="1076"/>
      <pc:docMkLst>
        <pc:docMk/>
      </pc:docMkLst>
      <pc:sldChg chg="modSp mod">
        <pc:chgData name="b s" userId="69a7e6559f84eb54" providerId="LiveId" clId="{C74F3BA9-D7B1-4B63-8B22-590437EEF421}" dt="2024-01-06T01:55:57.877" v="66" actId="1076"/>
        <pc:sldMkLst>
          <pc:docMk/>
          <pc:sldMk cId="0" sldId="256"/>
        </pc:sldMkLst>
        <pc:spChg chg="mod ord">
          <ac:chgData name="b s" userId="69a7e6559f84eb54" providerId="LiveId" clId="{C74F3BA9-D7B1-4B63-8B22-590437EEF421}" dt="2024-01-06T01:54:59.198" v="59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b s" userId="69a7e6559f84eb54" providerId="LiveId" clId="{C74F3BA9-D7B1-4B63-8B22-590437EEF421}" dt="2024-01-06T01:50:58.944" v="4" actId="1076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b s" userId="69a7e6559f84eb54" providerId="LiveId" clId="{C74F3BA9-D7B1-4B63-8B22-590437EEF421}" dt="2024-01-06T01:50:46.487" v="1" actId="1076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b s" userId="69a7e6559f84eb54" providerId="LiveId" clId="{C74F3BA9-D7B1-4B63-8B22-590437EEF421}" dt="2024-01-06T01:50:42.916" v="0" actId="1076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b s" userId="69a7e6559f84eb54" providerId="LiveId" clId="{C74F3BA9-D7B1-4B63-8B22-590437EEF421}" dt="2024-01-06T01:55:57.877" v="66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b s" userId="69a7e6559f84eb54" providerId="LiveId" clId="{C74F3BA9-D7B1-4B63-8B22-590437EEF421}" dt="2024-01-06T01:51:06.501" v="5" actId="1076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b s" userId="69a7e6559f84eb54" providerId="LiveId" clId="{C74F3BA9-D7B1-4B63-8B22-590437EEF421}" dt="2024-01-06T01:51:09.574" v="6" actId="1076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b s" userId="69a7e6559f84eb54" providerId="LiveId" clId="{C74F3BA9-D7B1-4B63-8B22-590437EEF421}" dt="2024-01-06T01:51:12.870" v="7" actId="1076"/>
          <ac:spMkLst>
            <pc:docMk/>
            <pc:sldMk cId="0" sldId="256"/>
            <ac:spMk id="140" creationId="{00000000-0000-0000-0000-000000000000}"/>
          </ac:spMkLst>
        </pc:spChg>
        <pc:grpChg chg="mod">
          <ac:chgData name="b s" userId="69a7e6559f84eb54" providerId="LiveId" clId="{C74F3BA9-D7B1-4B63-8B22-590437EEF421}" dt="2024-01-06T01:50:52.042" v="3" actId="1076"/>
          <ac:grpSpMkLst>
            <pc:docMk/>
            <pc:sldMk cId="0" sldId="256"/>
            <ac:grpSpMk id="121" creationId="{00000000-0000-0000-0000-000000000000}"/>
          </ac:grpSpMkLst>
        </pc:grpChg>
      </pc:sldChg>
      <pc:sldChg chg="modSp mod">
        <pc:chgData name="b s" userId="69a7e6559f84eb54" providerId="LiveId" clId="{C74F3BA9-D7B1-4B63-8B22-590437EEF421}" dt="2024-01-06T01:51:36.163" v="14" actId="20577"/>
        <pc:sldMkLst>
          <pc:docMk/>
          <pc:sldMk cId="0" sldId="257"/>
        </pc:sldMkLst>
        <pc:spChg chg="mod">
          <ac:chgData name="b s" userId="69a7e6559f84eb54" providerId="LiveId" clId="{C74F3BA9-D7B1-4B63-8B22-590437EEF421}" dt="2024-01-06T01:51:36.163" v="14" actId="20577"/>
          <ac:spMkLst>
            <pc:docMk/>
            <pc:sldMk cId="0" sldId="257"/>
            <ac:spMk id="162" creationId="{00000000-0000-0000-0000-000000000000}"/>
          </ac:spMkLst>
        </pc:spChg>
      </pc:sldChg>
      <pc:sldChg chg="modSp mod">
        <pc:chgData name="b s" userId="69a7e6559f84eb54" providerId="LiveId" clId="{C74F3BA9-D7B1-4B63-8B22-590437EEF421}" dt="2024-01-06T01:51:48.791" v="15" actId="1076"/>
        <pc:sldMkLst>
          <pc:docMk/>
          <pc:sldMk cId="0" sldId="258"/>
        </pc:sldMkLst>
        <pc:spChg chg="mod">
          <ac:chgData name="b s" userId="69a7e6559f84eb54" providerId="LiveId" clId="{C74F3BA9-D7B1-4B63-8B22-590437EEF421}" dt="2024-01-06T01:51:48.791" v="15" actId="1076"/>
          <ac:spMkLst>
            <pc:docMk/>
            <pc:sldMk cId="0" sldId="258"/>
            <ac:spMk id="175" creationId="{00000000-0000-0000-0000-000000000000}"/>
          </ac:spMkLst>
        </pc:spChg>
      </pc:sldChg>
      <pc:sldChg chg="modSp mod">
        <pc:chgData name="b s" userId="69a7e6559f84eb54" providerId="LiveId" clId="{C74F3BA9-D7B1-4B63-8B22-590437EEF421}" dt="2024-01-06T01:53:07.177" v="45" actId="1076"/>
        <pc:sldMkLst>
          <pc:docMk/>
          <pc:sldMk cId="0" sldId="259"/>
        </pc:sldMkLst>
        <pc:spChg chg="mod">
          <ac:chgData name="b s" userId="69a7e6559f84eb54" providerId="LiveId" clId="{C74F3BA9-D7B1-4B63-8B22-590437EEF421}" dt="2024-01-06T01:52:11.048" v="28" actId="1076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b s" userId="69a7e6559f84eb54" providerId="LiveId" clId="{C74F3BA9-D7B1-4B63-8B22-590437EEF421}" dt="2024-01-06T01:53:07.177" v="45" actId="1076"/>
          <ac:spMkLst>
            <pc:docMk/>
            <pc:sldMk cId="0" sldId="259"/>
            <ac:spMk id="208" creationId="{00000000-0000-0000-0000-000000000000}"/>
          </ac:spMkLst>
        </pc:spChg>
        <pc:spChg chg="mod">
          <ac:chgData name="b s" userId="69a7e6559f84eb54" providerId="LiveId" clId="{C74F3BA9-D7B1-4B63-8B22-590437EEF421}" dt="2024-01-06T01:52:43.889" v="40" actId="1076"/>
          <ac:spMkLst>
            <pc:docMk/>
            <pc:sldMk cId="0" sldId="259"/>
            <ac:spMk id="209" creationId="{00000000-0000-0000-0000-000000000000}"/>
          </ac:spMkLst>
        </pc:spChg>
        <pc:spChg chg="mod">
          <ac:chgData name="b s" userId="69a7e6559f84eb54" providerId="LiveId" clId="{C74F3BA9-D7B1-4B63-8B22-590437EEF421}" dt="2024-01-06T01:52:58.145" v="43" actId="1076"/>
          <ac:spMkLst>
            <pc:docMk/>
            <pc:sldMk cId="0" sldId="259"/>
            <ac:spMk id="218" creationId="{00000000-0000-0000-0000-000000000000}"/>
          </ac:spMkLst>
        </pc:spChg>
        <pc:spChg chg="mod">
          <ac:chgData name="b s" userId="69a7e6559f84eb54" providerId="LiveId" clId="{C74F3BA9-D7B1-4B63-8B22-590437EEF421}" dt="2024-01-06T01:53:01.969" v="44" actId="1076"/>
          <ac:spMkLst>
            <pc:docMk/>
            <pc:sldMk cId="0" sldId="259"/>
            <ac:spMk id="219" creationId="{00000000-0000-0000-0000-000000000000}"/>
          </ac:spMkLst>
        </pc:spChg>
        <pc:spChg chg="mod">
          <ac:chgData name="b s" userId="69a7e6559f84eb54" providerId="LiveId" clId="{C74F3BA9-D7B1-4B63-8B22-590437EEF421}" dt="2024-01-06T01:52:49.154" v="41" actId="1076"/>
          <ac:spMkLst>
            <pc:docMk/>
            <pc:sldMk cId="0" sldId="259"/>
            <ac:spMk id="224" creationId="{00000000-0000-0000-0000-000000000000}"/>
          </ac:spMkLst>
        </pc:spChg>
        <pc:spChg chg="mod">
          <ac:chgData name="b s" userId="69a7e6559f84eb54" providerId="LiveId" clId="{C74F3BA9-D7B1-4B63-8B22-590437EEF421}" dt="2024-01-06T01:52:54.609" v="42" actId="1076"/>
          <ac:spMkLst>
            <pc:docMk/>
            <pc:sldMk cId="0" sldId="259"/>
            <ac:spMk id="225" creationId="{00000000-0000-0000-0000-000000000000}"/>
          </ac:spMkLst>
        </pc:spChg>
      </pc:sldChg>
      <pc:sldChg chg="modSp mod">
        <pc:chgData name="b s" userId="69a7e6559f84eb54" providerId="LiveId" clId="{C74F3BA9-D7B1-4B63-8B22-590437EEF421}" dt="2024-01-06T01:53:30.522" v="46" actId="1076"/>
        <pc:sldMkLst>
          <pc:docMk/>
          <pc:sldMk cId="0" sldId="261"/>
        </pc:sldMkLst>
        <pc:spChg chg="mod">
          <ac:chgData name="b s" userId="69a7e6559f84eb54" providerId="LiveId" clId="{C74F3BA9-D7B1-4B63-8B22-590437EEF421}" dt="2024-01-06T01:53:30.522" v="46" actId="1076"/>
          <ac:spMkLst>
            <pc:docMk/>
            <pc:sldMk cId="0" sldId="261"/>
            <ac:spMk id="273" creationId="{00000000-0000-0000-0000-000000000000}"/>
          </ac:spMkLst>
        </pc:spChg>
      </pc:sldChg>
      <pc:sldChg chg="modSp mod">
        <pc:chgData name="b s" userId="69a7e6559f84eb54" providerId="LiveId" clId="{C74F3BA9-D7B1-4B63-8B22-590437EEF421}" dt="2024-01-06T01:53:44.395" v="48" actId="1076"/>
        <pc:sldMkLst>
          <pc:docMk/>
          <pc:sldMk cId="0" sldId="262"/>
        </pc:sldMkLst>
        <pc:spChg chg="mod">
          <ac:chgData name="b s" userId="69a7e6559f84eb54" providerId="LiveId" clId="{C74F3BA9-D7B1-4B63-8B22-590437EEF421}" dt="2024-01-06T01:53:44.395" v="48" actId="1076"/>
          <ac:spMkLst>
            <pc:docMk/>
            <pc:sldMk cId="0" sldId="262"/>
            <ac:spMk id="319" creationId="{00000000-0000-0000-0000-000000000000}"/>
          </ac:spMkLst>
        </pc:spChg>
        <pc:spChg chg="mod">
          <ac:chgData name="b s" userId="69a7e6559f84eb54" providerId="LiveId" clId="{C74F3BA9-D7B1-4B63-8B22-590437EEF421}" dt="2024-01-06T01:53:40.250" v="47" actId="1076"/>
          <ac:spMkLst>
            <pc:docMk/>
            <pc:sldMk cId="0" sldId="262"/>
            <ac:spMk id="320" creationId="{00000000-0000-0000-0000-000000000000}"/>
          </ac:spMkLst>
        </pc:spChg>
      </pc:sldChg>
      <pc:sldChg chg="modSp mod">
        <pc:chgData name="b s" userId="69a7e6559f84eb54" providerId="LiveId" clId="{C74F3BA9-D7B1-4B63-8B22-590437EEF421}" dt="2024-01-06T01:54:11.613" v="52" actId="20577"/>
        <pc:sldMkLst>
          <pc:docMk/>
          <pc:sldMk cId="0" sldId="263"/>
        </pc:sldMkLst>
        <pc:spChg chg="mod">
          <ac:chgData name="b s" userId="69a7e6559f84eb54" providerId="LiveId" clId="{C74F3BA9-D7B1-4B63-8B22-590437EEF421}" dt="2024-01-06T01:54:11.613" v="52" actId="20577"/>
          <ac:spMkLst>
            <pc:docMk/>
            <pc:sldMk cId="0" sldId="263"/>
            <ac:spMk id="348" creationId="{00000000-0000-0000-0000-000000000000}"/>
          </ac:spMkLst>
        </pc:spChg>
        <pc:spChg chg="mod">
          <ac:chgData name="b s" userId="69a7e6559f84eb54" providerId="LiveId" clId="{C74F3BA9-D7B1-4B63-8B22-590437EEF421}" dt="2024-01-06T01:53:59.219" v="49" actId="1076"/>
          <ac:spMkLst>
            <pc:docMk/>
            <pc:sldMk cId="0" sldId="263"/>
            <ac:spMk id="355" creationId="{00000000-0000-0000-0000-000000000000}"/>
          </ac:spMkLst>
        </pc:spChg>
      </pc:sldChg>
      <pc:sldChg chg="modSp mod">
        <pc:chgData name="b s" userId="69a7e6559f84eb54" providerId="LiveId" clId="{C74F3BA9-D7B1-4B63-8B22-590437EEF421}" dt="2024-01-06T01:54:59.591" v="60" actId="1076"/>
        <pc:sldMkLst>
          <pc:docMk/>
          <pc:sldMk cId="0" sldId="264"/>
        </pc:sldMkLst>
        <pc:spChg chg="mod">
          <ac:chgData name="b s" userId="69a7e6559f84eb54" providerId="LiveId" clId="{C74F3BA9-D7B1-4B63-8B22-590437EEF421}" dt="2024-01-06T01:54:59.591" v="60" actId="1076"/>
          <ac:spMkLst>
            <pc:docMk/>
            <pc:sldMk cId="0" sldId="264"/>
            <ac:spMk id="378" creationId="{00000000-0000-0000-0000-000000000000}"/>
          </ac:spMkLst>
        </pc:spChg>
        <pc:spChg chg="mod">
          <ac:chgData name="b s" userId="69a7e6559f84eb54" providerId="LiveId" clId="{C74F3BA9-D7B1-4B63-8B22-590437EEF421}" dt="2024-01-06T01:54:27.763" v="54" actId="1076"/>
          <ac:spMkLst>
            <pc:docMk/>
            <pc:sldMk cId="0" sldId="264"/>
            <ac:spMk id="380" creationId="{00000000-0000-0000-0000-000000000000}"/>
          </ac:spMkLst>
        </pc:spChg>
        <pc:spChg chg="mod">
          <ac:chgData name="b s" userId="69a7e6559f84eb54" providerId="LiveId" clId="{C74F3BA9-D7B1-4B63-8B22-590437EEF421}" dt="2024-01-06T01:54:23.691" v="53" actId="1076"/>
          <ac:spMkLst>
            <pc:docMk/>
            <pc:sldMk cId="0" sldId="264"/>
            <ac:spMk id="3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gradFill>
          <a:gsLst>
            <a:gs pos="0">
              <a:srgbClr val="FFFACC"/>
            </a:gs>
            <a:gs pos="100000">
              <a:srgbClr val="FFD3FC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bg>
      <p:bgPr>
        <a:gradFill>
          <a:gsLst>
            <a:gs pos="0">
              <a:srgbClr val="FFFACC"/>
            </a:gs>
            <a:gs pos="100000">
              <a:srgbClr val="CDFFFA"/>
            </a:gs>
          </a:gsLst>
          <a:lin ang="0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_1">
    <p:bg>
      <p:bgPr>
        <a:solidFill>
          <a:srgbClr val="FFFACC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">
  <p:cSld name="CUSTOM_1_1_1">
    <p:bg>
      <p:bgPr>
        <a:solidFill>
          <a:srgbClr val="FFD3F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 1">
  <p:cSld name="CUSTOM_1_1_1_1">
    <p:bg>
      <p:bgPr>
        <a:solidFill>
          <a:srgbClr val="CDFFFA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ACC"/>
            </a:gs>
            <a:gs pos="100000">
              <a:srgbClr val="FFD3FC"/>
            </a:gs>
          </a:gsLst>
          <a:lin ang="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8"/>
          <p:cNvGrpSpPr/>
          <p:nvPr/>
        </p:nvGrpSpPr>
        <p:grpSpPr>
          <a:xfrm>
            <a:off x="484009" y="1523314"/>
            <a:ext cx="4539014" cy="4560892"/>
            <a:chOff x="0" y="0"/>
            <a:chExt cx="6052019" cy="6081188"/>
          </a:xfrm>
        </p:grpSpPr>
        <p:grpSp>
          <p:nvGrpSpPr>
            <p:cNvPr id="95" name="Google Shape;95;p18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96" name="Google Shape;9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8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99" name="Google Shape;9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" name="Google Shape;101;p18"/>
          <p:cNvSpPr/>
          <p:nvPr/>
        </p:nvSpPr>
        <p:spPr>
          <a:xfrm rot="141805">
            <a:off x="-551526" y="-202413"/>
            <a:ext cx="7141829" cy="6141973"/>
          </a:xfrm>
          <a:custGeom>
            <a:avLst/>
            <a:gdLst/>
            <a:ahLst/>
            <a:cxnLst/>
            <a:rect l="l" t="t" r="r" b="b"/>
            <a:pathLst>
              <a:path w="7141829" h="6141973" extrusionOk="0">
                <a:moveTo>
                  <a:pt x="0" y="0"/>
                </a:moveTo>
                <a:lnTo>
                  <a:pt x="7141829" y="0"/>
                </a:lnTo>
                <a:lnTo>
                  <a:pt x="7141829" y="6141973"/>
                </a:lnTo>
                <a:lnTo>
                  <a:pt x="0" y="6141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" name="Google Shape;102;p18"/>
          <p:cNvSpPr/>
          <p:nvPr/>
        </p:nvSpPr>
        <p:spPr>
          <a:xfrm rot="-5718674">
            <a:off x="14837472" y="3300519"/>
            <a:ext cx="6482202" cy="5574693"/>
          </a:xfrm>
          <a:custGeom>
            <a:avLst/>
            <a:gdLst/>
            <a:ahLst/>
            <a:cxnLst/>
            <a:rect l="l" t="t" r="r" b="b"/>
            <a:pathLst>
              <a:path w="6486805" h="5578652" extrusionOk="0">
                <a:moveTo>
                  <a:pt x="0" y="0"/>
                </a:moveTo>
                <a:lnTo>
                  <a:pt x="6486804" y="0"/>
                </a:lnTo>
                <a:lnTo>
                  <a:pt x="6486804" y="5578652"/>
                </a:lnTo>
                <a:lnTo>
                  <a:pt x="0" y="5578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Google Shape;103;p18"/>
          <p:cNvSpPr/>
          <p:nvPr/>
        </p:nvSpPr>
        <p:spPr>
          <a:xfrm>
            <a:off x="11841451" y="312554"/>
            <a:ext cx="1170426" cy="1235575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7" y="0"/>
                </a:lnTo>
                <a:lnTo>
                  <a:pt x="1170427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4" name="Google Shape;104;p18"/>
          <p:cNvSpPr/>
          <p:nvPr/>
        </p:nvSpPr>
        <p:spPr>
          <a:xfrm>
            <a:off x="13121337" y="328254"/>
            <a:ext cx="1170426" cy="1235575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6" y="0"/>
                </a:lnTo>
                <a:lnTo>
                  <a:pt x="1170426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5" name="Google Shape;105;p18"/>
          <p:cNvSpPr/>
          <p:nvPr/>
        </p:nvSpPr>
        <p:spPr>
          <a:xfrm>
            <a:off x="14401648" y="312554"/>
            <a:ext cx="1170426" cy="1235575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6" y="0"/>
                </a:lnTo>
                <a:lnTo>
                  <a:pt x="1170426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6" name="Google Shape;106;p18"/>
          <p:cNvSpPr/>
          <p:nvPr/>
        </p:nvSpPr>
        <p:spPr>
          <a:xfrm rot="-6039820">
            <a:off x="15953340" y="7361745"/>
            <a:ext cx="4703676" cy="4045162"/>
          </a:xfrm>
          <a:custGeom>
            <a:avLst/>
            <a:gdLst/>
            <a:ahLst/>
            <a:cxnLst/>
            <a:rect l="l" t="t" r="r" b="b"/>
            <a:pathLst>
              <a:path w="4704779" h="4046110" extrusionOk="0">
                <a:moveTo>
                  <a:pt x="0" y="0"/>
                </a:moveTo>
                <a:lnTo>
                  <a:pt x="4704780" y="0"/>
                </a:lnTo>
                <a:lnTo>
                  <a:pt x="4704780" y="4046110"/>
                </a:lnTo>
                <a:lnTo>
                  <a:pt x="0" y="4046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7" name="Google Shape;107;p18"/>
          <p:cNvSpPr/>
          <p:nvPr/>
        </p:nvSpPr>
        <p:spPr>
          <a:xfrm rot="-167569">
            <a:off x="-428956" y="189002"/>
            <a:ext cx="3379545" cy="2906409"/>
          </a:xfrm>
          <a:custGeom>
            <a:avLst/>
            <a:gdLst/>
            <a:ahLst/>
            <a:cxnLst/>
            <a:rect l="l" t="t" r="r" b="b"/>
            <a:pathLst>
              <a:path w="3379545" h="2906409" extrusionOk="0">
                <a:moveTo>
                  <a:pt x="0" y="0"/>
                </a:moveTo>
                <a:lnTo>
                  <a:pt x="3379545" y="0"/>
                </a:lnTo>
                <a:lnTo>
                  <a:pt x="3379545" y="2906409"/>
                </a:lnTo>
                <a:lnTo>
                  <a:pt x="0" y="2906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8" name="Google Shape;108;p18"/>
          <p:cNvSpPr/>
          <p:nvPr/>
        </p:nvSpPr>
        <p:spPr>
          <a:xfrm>
            <a:off x="4161178" y="1642207"/>
            <a:ext cx="10420028" cy="7616093"/>
          </a:xfrm>
          <a:custGeom>
            <a:avLst/>
            <a:gdLst/>
            <a:ahLst/>
            <a:cxnLst/>
            <a:rect l="l" t="t" r="r" b="b"/>
            <a:pathLst>
              <a:path w="10420028" h="7616093" extrusionOk="0">
                <a:moveTo>
                  <a:pt x="0" y="0"/>
                </a:moveTo>
                <a:lnTo>
                  <a:pt x="10420028" y="0"/>
                </a:lnTo>
                <a:lnTo>
                  <a:pt x="10420028" y="7616093"/>
                </a:lnTo>
                <a:lnTo>
                  <a:pt x="0" y="7616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9" name="Google Shape;109;p18"/>
          <p:cNvSpPr/>
          <p:nvPr/>
        </p:nvSpPr>
        <p:spPr>
          <a:xfrm>
            <a:off x="3801266" y="1180259"/>
            <a:ext cx="10420028" cy="7616093"/>
          </a:xfrm>
          <a:custGeom>
            <a:avLst/>
            <a:gdLst/>
            <a:ahLst/>
            <a:cxnLst/>
            <a:rect l="l" t="t" r="r" b="b"/>
            <a:pathLst>
              <a:path w="10420028" h="7616093" extrusionOk="0">
                <a:moveTo>
                  <a:pt x="0" y="0"/>
                </a:moveTo>
                <a:lnTo>
                  <a:pt x="10420028" y="0"/>
                </a:lnTo>
                <a:lnTo>
                  <a:pt x="10420028" y="7616093"/>
                </a:lnTo>
                <a:lnTo>
                  <a:pt x="0" y="7616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0" name="Google Shape;110;p18"/>
          <p:cNvSpPr/>
          <p:nvPr/>
        </p:nvSpPr>
        <p:spPr>
          <a:xfrm>
            <a:off x="1946188" y="6128405"/>
            <a:ext cx="1940725" cy="1810167"/>
          </a:xfrm>
          <a:custGeom>
            <a:avLst/>
            <a:gdLst/>
            <a:ahLst/>
            <a:cxnLst/>
            <a:rect l="l" t="t" r="r" b="b"/>
            <a:pathLst>
              <a:path w="1940725" h="1810167" extrusionOk="0">
                <a:moveTo>
                  <a:pt x="0" y="0"/>
                </a:moveTo>
                <a:lnTo>
                  <a:pt x="1940725" y="0"/>
                </a:lnTo>
                <a:lnTo>
                  <a:pt x="1940725" y="1810167"/>
                </a:lnTo>
                <a:lnTo>
                  <a:pt x="0" y="1810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1" name="Google Shape;111;p18"/>
          <p:cNvSpPr/>
          <p:nvPr/>
        </p:nvSpPr>
        <p:spPr>
          <a:xfrm rot="-1488544">
            <a:off x="14185383" y="2497840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933572" y="8082026"/>
            <a:ext cx="8343705" cy="1816946"/>
            <a:chOff x="0" y="-241101"/>
            <a:chExt cx="11124940" cy="2422594"/>
          </a:xfrm>
        </p:grpSpPr>
        <p:grpSp>
          <p:nvGrpSpPr>
            <p:cNvPr id="113" name="Google Shape;113;p18"/>
            <p:cNvGrpSpPr/>
            <p:nvPr/>
          </p:nvGrpSpPr>
          <p:grpSpPr>
            <a:xfrm>
              <a:off x="211456" y="77454"/>
              <a:ext cx="10913484" cy="2104039"/>
              <a:chOff x="0" y="-47625"/>
              <a:chExt cx="2155750" cy="415613"/>
            </a:xfrm>
          </p:grpSpPr>
          <p:sp>
            <p:nvSpPr>
              <p:cNvPr id="114" name="Google Shape;114;p18"/>
              <p:cNvSpPr/>
              <p:nvPr/>
            </p:nvSpPr>
            <p:spPr>
              <a:xfrm>
                <a:off x="0" y="0"/>
                <a:ext cx="2155750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155750" h="367988" extrusionOk="0">
                    <a:moveTo>
                      <a:pt x="48239" y="0"/>
                    </a:moveTo>
                    <a:lnTo>
                      <a:pt x="2107511" y="0"/>
                    </a:lnTo>
                    <a:cubicBezTo>
                      <a:pt x="2120305" y="0"/>
                      <a:pt x="2132575" y="5082"/>
                      <a:pt x="2141621" y="14129"/>
                    </a:cubicBezTo>
                    <a:cubicBezTo>
                      <a:pt x="2150668" y="23175"/>
                      <a:pt x="2155750" y="35445"/>
                      <a:pt x="2155750" y="48239"/>
                    </a:cubicBezTo>
                    <a:lnTo>
                      <a:pt x="2155750" y="319749"/>
                    </a:lnTo>
                    <a:cubicBezTo>
                      <a:pt x="2155750" y="332543"/>
                      <a:pt x="2150668" y="344812"/>
                      <a:pt x="2141621" y="353859"/>
                    </a:cubicBezTo>
                    <a:cubicBezTo>
                      <a:pt x="2132575" y="362905"/>
                      <a:pt x="2120305" y="367988"/>
                      <a:pt x="2107511" y="367988"/>
                    </a:cubicBezTo>
                    <a:lnTo>
                      <a:pt x="48239" y="367988"/>
                    </a:lnTo>
                    <a:cubicBezTo>
                      <a:pt x="35445" y="367988"/>
                      <a:pt x="23175" y="362905"/>
                      <a:pt x="14129" y="353859"/>
                    </a:cubicBezTo>
                    <a:cubicBezTo>
                      <a:pt x="5082" y="344812"/>
                      <a:pt x="0" y="332543"/>
                      <a:pt x="0" y="319749"/>
                    </a:cubicBezTo>
                    <a:lnTo>
                      <a:pt x="0" y="48239"/>
                    </a:lnTo>
                    <a:cubicBezTo>
                      <a:pt x="0" y="35445"/>
                      <a:pt x="5082" y="23175"/>
                      <a:pt x="14129" y="14129"/>
                    </a:cubicBezTo>
                    <a:cubicBezTo>
                      <a:pt x="23175" y="5082"/>
                      <a:pt x="35445" y="0"/>
                      <a:pt x="48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8"/>
              <p:cNvSpPr txBox="1"/>
              <p:nvPr/>
            </p:nvSpPr>
            <p:spPr>
              <a:xfrm>
                <a:off x="0" y="-47625"/>
                <a:ext cx="2155750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8"/>
            <p:cNvGrpSpPr/>
            <p:nvPr/>
          </p:nvGrpSpPr>
          <p:grpSpPr>
            <a:xfrm>
              <a:off x="0" y="-241101"/>
              <a:ext cx="10913484" cy="2104039"/>
              <a:chOff x="0" y="-47625"/>
              <a:chExt cx="2155750" cy="415613"/>
            </a:xfrm>
          </p:grpSpPr>
          <p:sp>
            <p:nvSpPr>
              <p:cNvPr id="117" name="Google Shape;117;p18"/>
              <p:cNvSpPr/>
              <p:nvPr/>
            </p:nvSpPr>
            <p:spPr>
              <a:xfrm>
                <a:off x="0" y="0"/>
                <a:ext cx="2155750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155750" h="367988" extrusionOk="0">
                    <a:moveTo>
                      <a:pt x="48239" y="0"/>
                    </a:moveTo>
                    <a:lnTo>
                      <a:pt x="2107511" y="0"/>
                    </a:lnTo>
                    <a:cubicBezTo>
                      <a:pt x="2120305" y="0"/>
                      <a:pt x="2132575" y="5082"/>
                      <a:pt x="2141621" y="14129"/>
                    </a:cubicBezTo>
                    <a:cubicBezTo>
                      <a:pt x="2150668" y="23175"/>
                      <a:pt x="2155750" y="35445"/>
                      <a:pt x="2155750" y="48239"/>
                    </a:cubicBezTo>
                    <a:lnTo>
                      <a:pt x="2155750" y="319749"/>
                    </a:lnTo>
                    <a:cubicBezTo>
                      <a:pt x="2155750" y="332543"/>
                      <a:pt x="2150668" y="344812"/>
                      <a:pt x="2141621" y="353859"/>
                    </a:cubicBezTo>
                    <a:cubicBezTo>
                      <a:pt x="2132575" y="362905"/>
                      <a:pt x="2120305" y="367988"/>
                      <a:pt x="2107511" y="367988"/>
                    </a:cubicBezTo>
                    <a:lnTo>
                      <a:pt x="48239" y="367988"/>
                    </a:lnTo>
                    <a:cubicBezTo>
                      <a:pt x="35445" y="367988"/>
                      <a:pt x="23175" y="362905"/>
                      <a:pt x="14129" y="353859"/>
                    </a:cubicBezTo>
                    <a:cubicBezTo>
                      <a:pt x="5082" y="344812"/>
                      <a:pt x="0" y="332543"/>
                      <a:pt x="0" y="319749"/>
                    </a:cubicBezTo>
                    <a:lnTo>
                      <a:pt x="0" y="48239"/>
                    </a:lnTo>
                    <a:cubicBezTo>
                      <a:pt x="0" y="35445"/>
                      <a:pt x="5082" y="23175"/>
                      <a:pt x="14129" y="14129"/>
                    </a:cubicBezTo>
                    <a:cubicBezTo>
                      <a:pt x="23175" y="5082"/>
                      <a:pt x="35445" y="0"/>
                      <a:pt x="48239" y="0"/>
                    </a:cubicBezTo>
                    <a:close/>
                  </a:path>
                </a:pathLst>
              </a:custGeom>
              <a:solidFill>
                <a:srgbClr val="FFFACC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 txBox="1"/>
              <p:nvPr/>
            </p:nvSpPr>
            <p:spPr>
              <a:xfrm>
                <a:off x="0" y="-47625"/>
                <a:ext cx="2155750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9" name="Google Shape;119;p18"/>
          <p:cNvSpPr txBox="1"/>
          <p:nvPr/>
        </p:nvSpPr>
        <p:spPr>
          <a:xfrm>
            <a:off x="5023025" y="8486463"/>
            <a:ext cx="8164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Bungee"/>
                <a:ea typeface="Bungee"/>
                <a:cs typeface="Bungee"/>
                <a:sym typeface="Bungee"/>
              </a:rPr>
              <a:t>Exploring kali, Snort, </a:t>
            </a:r>
            <a:endParaRPr sz="2800">
              <a:latin typeface="Bungee"/>
              <a:ea typeface="Bungee"/>
              <a:cs typeface="Bungee"/>
              <a:sym typeface="Bungee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Bungee"/>
                <a:ea typeface="Bungee"/>
                <a:cs typeface="Bungee"/>
                <a:sym typeface="Bungee"/>
              </a:rPr>
              <a:t>splunk, and Metasploitable2</a:t>
            </a:r>
            <a:endParaRPr sz="1300"/>
          </a:p>
        </p:txBody>
      </p:sp>
      <p:sp>
        <p:nvSpPr>
          <p:cNvPr id="120" name="Google Shape;120;p18"/>
          <p:cNvSpPr/>
          <p:nvPr/>
        </p:nvSpPr>
        <p:spPr>
          <a:xfrm rot="-713960">
            <a:off x="536146" y="8142202"/>
            <a:ext cx="3247857" cy="1636804"/>
          </a:xfrm>
          <a:custGeom>
            <a:avLst/>
            <a:gdLst/>
            <a:ahLst/>
            <a:cxnLst/>
            <a:rect l="l" t="t" r="r" b="b"/>
            <a:pathLst>
              <a:path w="2349771" h="1664144" extrusionOk="0">
                <a:moveTo>
                  <a:pt x="0" y="0"/>
                </a:moveTo>
                <a:lnTo>
                  <a:pt x="2349770" y="0"/>
                </a:lnTo>
                <a:lnTo>
                  <a:pt x="2349770" y="1664143"/>
                </a:lnTo>
                <a:lnTo>
                  <a:pt x="0" y="1664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1964875" y="1955225"/>
            <a:ext cx="13795402" cy="1896401"/>
            <a:chOff x="0" y="-47625"/>
            <a:chExt cx="2246552" cy="415613"/>
          </a:xfrm>
        </p:grpSpPr>
        <p:sp>
          <p:nvSpPr>
            <p:cNvPr id="122" name="Google Shape;122;p18"/>
            <p:cNvSpPr/>
            <p:nvPr/>
          </p:nvSpPr>
          <p:spPr>
            <a:xfrm>
              <a:off x="0" y="0"/>
              <a:ext cx="2246552" cy="367988"/>
            </a:xfrm>
            <a:custGeom>
              <a:avLst/>
              <a:gdLst/>
              <a:ahLst/>
              <a:cxnLst/>
              <a:rect l="l" t="t" r="r" b="b"/>
              <a:pathLst>
                <a:path w="2246552" h="367988" extrusionOk="0">
                  <a:moveTo>
                    <a:pt x="38518" y="0"/>
                  </a:moveTo>
                  <a:lnTo>
                    <a:pt x="2208034" y="0"/>
                  </a:lnTo>
                  <a:cubicBezTo>
                    <a:pt x="2229307" y="0"/>
                    <a:pt x="2246552" y="17245"/>
                    <a:pt x="2246552" y="38518"/>
                  </a:cubicBezTo>
                  <a:lnTo>
                    <a:pt x="2246552" y="329470"/>
                  </a:lnTo>
                  <a:cubicBezTo>
                    <a:pt x="2246552" y="339685"/>
                    <a:pt x="2242494" y="349483"/>
                    <a:pt x="2235270" y="356706"/>
                  </a:cubicBezTo>
                  <a:cubicBezTo>
                    <a:pt x="2228047" y="363930"/>
                    <a:pt x="2218249" y="367988"/>
                    <a:pt x="2208034" y="367988"/>
                  </a:cubicBezTo>
                  <a:lnTo>
                    <a:pt x="38518" y="367988"/>
                  </a:lnTo>
                  <a:cubicBezTo>
                    <a:pt x="28302" y="367988"/>
                    <a:pt x="18505" y="363930"/>
                    <a:pt x="11282" y="356706"/>
                  </a:cubicBezTo>
                  <a:cubicBezTo>
                    <a:pt x="4058" y="349483"/>
                    <a:pt x="0" y="339685"/>
                    <a:pt x="0" y="329470"/>
                  </a:cubicBezTo>
                  <a:lnTo>
                    <a:pt x="0" y="38518"/>
                  </a:lnTo>
                  <a:cubicBezTo>
                    <a:pt x="0" y="28302"/>
                    <a:pt x="4058" y="18505"/>
                    <a:pt x="11282" y="11282"/>
                  </a:cubicBezTo>
                  <a:cubicBezTo>
                    <a:pt x="18505" y="4058"/>
                    <a:pt x="28302" y="0"/>
                    <a:pt x="38518" y="0"/>
                  </a:cubicBezTo>
                  <a:close/>
                </a:path>
              </a:pathLst>
            </a:custGeom>
            <a:solidFill>
              <a:srgbClr val="CB6CE6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0" y="-47625"/>
              <a:ext cx="2246552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8"/>
          <p:cNvSpPr txBox="1"/>
          <p:nvPr/>
        </p:nvSpPr>
        <p:spPr>
          <a:xfrm>
            <a:off x="2160074" y="2358914"/>
            <a:ext cx="14259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26" dirty="0">
                <a:solidFill>
                  <a:srgbClr val="FFDE59"/>
                </a:solidFill>
                <a:latin typeface="Bungee"/>
                <a:ea typeface="Bungee"/>
                <a:cs typeface="Bungee"/>
                <a:sym typeface="Bungee"/>
              </a:rPr>
              <a:t>design &amp; implementation</a:t>
            </a:r>
            <a:endParaRPr sz="1700" dirty="0">
              <a:solidFill>
                <a:srgbClr val="FFDE59"/>
              </a:solidFill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2674979" y="4056500"/>
            <a:ext cx="2642493" cy="1896401"/>
            <a:chOff x="0" y="-47625"/>
            <a:chExt cx="880332" cy="415613"/>
          </a:xfrm>
        </p:grpSpPr>
        <p:sp>
          <p:nvSpPr>
            <p:cNvPr id="126" name="Google Shape;126;p18"/>
            <p:cNvSpPr/>
            <p:nvPr/>
          </p:nvSpPr>
          <p:spPr>
            <a:xfrm>
              <a:off x="0" y="0"/>
              <a:ext cx="880332" cy="367988"/>
            </a:xfrm>
            <a:custGeom>
              <a:avLst/>
              <a:gdLst/>
              <a:ahLst/>
              <a:cxnLst/>
              <a:rect l="l" t="t" r="r" b="b"/>
              <a:pathLst>
                <a:path w="880332" h="367988" extrusionOk="0">
                  <a:moveTo>
                    <a:pt x="98295" y="0"/>
                  </a:moveTo>
                  <a:lnTo>
                    <a:pt x="782037" y="0"/>
                  </a:lnTo>
                  <a:cubicBezTo>
                    <a:pt x="836324" y="0"/>
                    <a:pt x="880332" y="44008"/>
                    <a:pt x="880332" y="98295"/>
                  </a:cubicBezTo>
                  <a:lnTo>
                    <a:pt x="880332" y="269692"/>
                  </a:lnTo>
                  <a:cubicBezTo>
                    <a:pt x="880332" y="323979"/>
                    <a:pt x="836324" y="367988"/>
                    <a:pt x="782037" y="367988"/>
                  </a:cubicBezTo>
                  <a:lnTo>
                    <a:pt x="98295" y="367988"/>
                  </a:lnTo>
                  <a:cubicBezTo>
                    <a:pt x="44008" y="367988"/>
                    <a:pt x="0" y="323979"/>
                    <a:pt x="0" y="269692"/>
                  </a:cubicBezTo>
                  <a:lnTo>
                    <a:pt x="0" y="98295"/>
                  </a:lnTo>
                  <a:cubicBezTo>
                    <a:pt x="0" y="44008"/>
                    <a:pt x="44008" y="0"/>
                    <a:pt x="98295" y="0"/>
                  </a:cubicBezTo>
                  <a:close/>
                </a:path>
              </a:pathLst>
            </a:custGeom>
            <a:solidFill>
              <a:srgbClr val="99D8D2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0" y="-47625"/>
              <a:ext cx="880332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2387477" y="4516955"/>
            <a:ext cx="31371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26" dirty="0">
                <a:latin typeface="Bungee"/>
                <a:ea typeface="Bungee"/>
                <a:cs typeface="Bungee"/>
                <a:sym typeface="Bungee"/>
              </a:rPr>
              <a:t>of a</a:t>
            </a:r>
            <a:endParaRPr sz="400" dirty="0"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5646238" y="4056500"/>
            <a:ext cx="9573685" cy="1896401"/>
            <a:chOff x="0" y="-47625"/>
            <a:chExt cx="1280555" cy="415613"/>
          </a:xfrm>
        </p:grpSpPr>
        <p:sp>
          <p:nvSpPr>
            <p:cNvPr id="130" name="Google Shape;130;p18"/>
            <p:cNvSpPr/>
            <p:nvPr/>
          </p:nvSpPr>
          <p:spPr>
            <a:xfrm>
              <a:off x="0" y="0"/>
              <a:ext cx="1280555" cy="367988"/>
            </a:xfrm>
            <a:custGeom>
              <a:avLst/>
              <a:gdLst/>
              <a:ahLst/>
              <a:cxnLst/>
              <a:rect l="l" t="t" r="r" b="b"/>
              <a:pathLst>
                <a:path w="1280555" h="367988" extrusionOk="0">
                  <a:moveTo>
                    <a:pt x="67574" y="0"/>
                  </a:moveTo>
                  <a:lnTo>
                    <a:pt x="1212981" y="0"/>
                  </a:lnTo>
                  <a:cubicBezTo>
                    <a:pt x="1250301" y="0"/>
                    <a:pt x="1280555" y="30254"/>
                    <a:pt x="1280555" y="67574"/>
                  </a:cubicBezTo>
                  <a:lnTo>
                    <a:pt x="1280555" y="300413"/>
                  </a:lnTo>
                  <a:cubicBezTo>
                    <a:pt x="1280555" y="337734"/>
                    <a:pt x="1250301" y="367988"/>
                    <a:pt x="1212981" y="367988"/>
                  </a:cubicBezTo>
                  <a:lnTo>
                    <a:pt x="67574" y="367988"/>
                  </a:lnTo>
                  <a:cubicBezTo>
                    <a:pt x="30254" y="367988"/>
                    <a:pt x="0" y="337734"/>
                    <a:pt x="0" y="300413"/>
                  </a:cubicBezTo>
                  <a:lnTo>
                    <a:pt x="0" y="67574"/>
                  </a:lnTo>
                  <a:cubicBezTo>
                    <a:pt x="0" y="30254"/>
                    <a:pt x="30254" y="0"/>
                    <a:pt x="67574" y="0"/>
                  </a:cubicBezTo>
                  <a:close/>
                </a:path>
              </a:pathLst>
            </a:custGeom>
            <a:solidFill>
              <a:srgbClr val="F6A6FA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0" y="-47625"/>
              <a:ext cx="1280555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6007225" y="4495100"/>
            <a:ext cx="119082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26">
                <a:latin typeface="Bungee"/>
                <a:ea typeface="Bungee"/>
                <a:cs typeface="Bungee"/>
                <a:sym typeface="Bungee"/>
              </a:rPr>
              <a:t>comprehensive</a:t>
            </a:r>
            <a:endParaRPr sz="1100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801277" y="6042162"/>
            <a:ext cx="10917842" cy="1896401"/>
            <a:chOff x="0" y="-47625"/>
            <a:chExt cx="1871705" cy="415613"/>
          </a:xfrm>
        </p:grpSpPr>
        <p:sp>
          <p:nvSpPr>
            <p:cNvPr id="134" name="Google Shape;134;p18"/>
            <p:cNvSpPr/>
            <p:nvPr/>
          </p:nvSpPr>
          <p:spPr>
            <a:xfrm>
              <a:off x="0" y="0"/>
              <a:ext cx="1871705" cy="367988"/>
            </a:xfrm>
            <a:custGeom>
              <a:avLst/>
              <a:gdLst/>
              <a:ahLst/>
              <a:cxnLst/>
              <a:rect l="l" t="t" r="r" b="b"/>
              <a:pathLst>
                <a:path w="1871705" h="367988" extrusionOk="0">
                  <a:moveTo>
                    <a:pt x="43554" y="0"/>
                  </a:moveTo>
                  <a:lnTo>
                    <a:pt x="1828151" y="0"/>
                  </a:lnTo>
                  <a:cubicBezTo>
                    <a:pt x="1852205" y="0"/>
                    <a:pt x="1871705" y="19500"/>
                    <a:pt x="1871705" y="43554"/>
                  </a:cubicBezTo>
                  <a:lnTo>
                    <a:pt x="1871705" y="324434"/>
                  </a:lnTo>
                  <a:cubicBezTo>
                    <a:pt x="1871705" y="335985"/>
                    <a:pt x="1867116" y="347063"/>
                    <a:pt x="1858948" y="355231"/>
                  </a:cubicBezTo>
                  <a:cubicBezTo>
                    <a:pt x="1850780" y="363399"/>
                    <a:pt x="1839702" y="367988"/>
                    <a:pt x="1828151" y="367988"/>
                  </a:cubicBezTo>
                  <a:lnTo>
                    <a:pt x="43554" y="367988"/>
                  </a:lnTo>
                  <a:cubicBezTo>
                    <a:pt x="19500" y="367988"/>
                    <a:pt x="0" y="348488"/>
                    <a:pt x="0" y="324434"/>
                  </a:cubicBezTo>
                  <a:lnTo>
                    <a:pt x="0" y="43554"/>
                  </a:lnTo>
                  <a:cubicBezTo>
                    <a:pt x="0" y="19500"/>
                    <a:pt x="19500" y="0"/>
                    <a:pt x="43554" y="0"/>
                  </a:cubicBezTo>
                  <a:close/>
                </a:path>
              </a:pathLst>
            </a:custGeom>
            <a:solidFill>
              <a:srgbClr val="FFF475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0" y="-47625"/>
              <a:ext cx="1871705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8"/>
          <p:cNvSpPr txBox="1"/>
          <p:nvPr/>
        </p:nvSpPr>
        <p:spPr>
          <a:xfrm>
            <a:off x="4003523" y="6444884"/>
            <a:ext cx="10483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26" dirty="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cybersecurity lab</a:t>
            </a:r>
            <a:endParaRPr sz="700" dirty="0">
              <a:solidFill>
                <a:srgbClr val="FF66C4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 rot="-877960">
            <a:off x="528471" y="8623265"/>
            <a:ext cx="3005689" cy="52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dirty="0" err="1">
                <a:solidFill>
                  <a:srgbClr val="FFD3FC"/>
                </a:solidFill>
                <a:latin typeface="Bungee"/>
                <a:ea typeface="Bungee"/>
                <a:cs typeface="Bungee"/>
                <a:sym typeface="Bungee"/>
              </a:rPr>
              <a:t>rebecca</a:t>
            </a:r>
            <a:r>
              <a:rPr lang="en-US" sz="2227" dirty="0">
                <a:solidFill>
                  <a:srgbClr val="FFD3FC"/>
                </a:solidFill>
                <a:latin typeface="Bungee"/>
                <a:ea typeface="Bungee"/>
                <a:cs typeface="Bungee"/>
                <a:sym typeface="Bungee"/>
              </a:rPr>
              <a:t> silos</a:t>
            </a:r>
            <a:endParaRPr sz="100" dirty="0">
              <a:solidFill>
                <a:srgbClr val="FFD3FC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1624931" y="330666"/>
            <a:ext cx="14964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27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sz="100" dirty="0">
              <a:solidFill>
                <a:schemeClr val="dk1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3109497" y="333078"/>
            <a:ext cx="1111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27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K</a:t>
            </a:r>
            <a:endParaRPr sz="1300" dirty="0"/>
          </a:p>
        </p:txBody>
      </p:sp>
      <p:sp>
        <p:nvSpPr>
          <p:cNvPr id="140" name="Google Shape;140;p18"/>
          <p:cNvSpPr txBox="1"/>
          <p:nvPr/>
        </p:nvSpPr>
        <p:spPr>
          <a:xfrm>
            <a:off x="14291763" y="321432"/>
            <a:ext cx="12993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27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H</a:t>
            </a:r>
            <a:endParaRPr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ACC"/>
            </a:gs>
            <a:gs pos="100000">
              <a:srgbClr val="CDFFFA"/>
            </a:gs>
          </a:gsLst>
          <a:lin ang="0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rot="-1923956" flipH="1">
            <a:off x="493824" y="7146329"/>
            <a:ext cx="2137085" cy="2474519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7" name="Google Shape;387;p27"/>
          <p:cNvSpPr/>
          <p:nvPr/>
        </p:nvSpPr>
        <p:spPr>
          <a:xfrm rot="6824655" flipH="1">
            <a:off x="-2718551" y="-2316536"/>
            <a:ext cx="9133647" cy="7854937"/>
          </a:xfrm>
          <a:custGeom>
            <a:avLst/>
            <a:gdLst/>
            <a:ahLst/>
            <a:cxnLst/>
            <a:rect l="l" t="t" r="r" b="b"/>
            <a:pathLst>
              <a:path w="9137160" h="7857958" extrusionOk="0">
                <a:moveTo>
                  <a:pt x="9137160" y="0"/>
                </a:moveTo>
                <a:lnTo>
                  <a:pt x="0" y="0"/>
                </a:lnTo>
                <a:lnTo>
                  <a:pt x="0" y="7857958"/>
                </a:lnTo>
                <a:lnTo>
                  <a:pt x="9137160" y="7857958"/>
                </a:lnTo>
                <a:lnTo>
                  <a:pt x="91371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8" name="Google Shape;388;p27"/>
          <p:cNvSpPr/>
          <p:nvPr/>
        </p:nvSpPr>
        <p:spPr>
          <a:xfrm rot="-3724951" flipH="1">
            <a:off x="12718434" y="4049762"/>
            <a:ext cx="9137160" cy="7857958"/>
          </a:xfrm>
          <a:custGeom>
            <a:avLst/>
            <a:gdLst/>
            <a:ahLst/>
            <a:cxnLst/>
            <a:rect l="l" t="t" r="r" b="b"/>
            <a:pathLst>
              <a:path w="9137160" h="7857958" extrusionOk="0">
                <a:moveTo>
                  <a:pt x="9137160" y="0"/>
                </a:moveTo>
                <a:lnTo>
                  <a:pt x="0" y="0"/>
                </a:lnTo>
                <a:lnTo>
                  <a:pt x="0" y="7857957"/>
                </a:lnTo>
                <a:lnTo>
                  <a:pt x="9137160" y="7857957"/>
                </a:lnTo>
                <a:lnTo>
                  <a:pt x="913716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9" name="Google Shape;389;p27"/>
          <p:cNvSpPr/>
          <p:nvPr/>
        </p:nvSpPr>
        <p:spPr>
          <a:xfrm>
            <a:off x="3311486" y="678611"/>
            <a:ext cx="12049229" cy="8806891"/>
          </a:xfrm>
          <a:custGeom>
            <a:avLst/>
            <a:gdLst/>
            <a:ahLst/>
            <a:cxnLst/>
            <a:rect l="l" t="t" r="r" b="b"/>
            <a:pathLst>
              <a:path w="12049229" h="8806891" extrusionOk="0">
                <a:moveTo>
                  <a:pt x="0" y="0"/>
                </a:moveTo>
                <a:lnTo>
                  <a:pt x="12049229" y="0"/>
                </a:lnTo>
                <a:lnTo>
                  <a:pt x="12049229" y="8806891"/>
                </a:lnTo>
                <a:lnTo>
                  <a:pt x="0" y="8806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0" name="Google Shape;390;p27"/>
          <p:cNvSpPr txBox="1"/>
          <p:nvPr/>
        </p:nvSpPr>
        <p:spPr>
          <a:xfrm>
            <a:off x="5371979" y="5915450"/>
            <a:ext cx="7928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6560325" y="2444650"/>
            <a:ext cx="5380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Bungee"/>
                <a:ea typeface="Bungee"/>
                <a:cs typeface="Bungee"/>
                <a:sym typeface="Bungee"/>
              </a:rPr>
              <a:t>CONCLUSION</a:t>
            </a:r>
            <a:endParaRPr sz="1600"/>
          </a:p>
        </p:txBody>
      </p:sp>
      <p:sp>
        <p:nvSpPr>
          <p:cNvPr id="392" name="Google Shape;392;p27"/>
          <p:cNvSpPr/>
          <p:nvPr/>
        </p:nvSpPr>
        <p:spPr>
          <a:xfrm rot="-2700000">
            <a:off x="14287025" y="7564042"/>
            <a:ext cx="1594272" cy="2541594"/>
          </a:xfrm>
          <a:custGeom>
            <a:avLst/>
            <a:gdLst/>
            <a:ahLst/>
            <a:cxnLst/>
            <a:rect l="l" t="t" r="r" b="b"/>
            <a:pathLst>
              <a:path w="1593386" h="2540181" extrusionOk="0">
                <a:moveTo>
                  <a:pt x="0" y="0"/>
                </a:moveTo>
                <a:lnTo>
                  <a:pt x="1593386" y="0"/>
                </a:lnTo>
                <a:lnTo>
                  <a:pt x="1593386" y="2540181"/>
                </a:lnTo>
                <a:lnTo>
                  <a:pt x="0" y="2540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3" name="Google Shape;393;p27"/>
          <p:cNvSpPr txBox="1"/>
          <p:nvPr/>
        </p:nvSpPr>
        <p:spPr>
          <a:xfrm>
            <a:off x="6473775" y="4724400"/>
            <a:ext cx="555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6132025" y="2352400"/>
            <a:ext cx="6408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CONCLUSION</a:t>
            </a:r>
            <a:endParaRPr sz="1600">
              <a:solidFill>
                <a:srgbClr val="FF66C4"/>
              </a:solidFill>
            </a:endParaRPr>
          </a:p>
        </p:txBody>
      </p:sp>
      <p:sp>
        <p:nvSpPr>
          <p:cNvPr id="395" name="Google Shape;395;p27"/>
          <p:cNvSpPr/>
          <p:nvPr/>
        </p:nvSpPr>
        <p:spPr>
          <a:xfrm rot="22250">
            <a:off x="14625145" y="362843"/>
            <a:ext cx="1810800" cy="1470314"/>
          </a:xfrm>
          <a:custGeom>
            <a:avLst/>
            <a:gdLst/>
            <a:ahLst/>
            <a:cxnLst/>
            <a:rect l="l" t="t" r="r" b="b"/>
            <a:pathLst>
              <a:path w="2344029" h="2186340" extrusionOk="0">
                <a:moveTo>
                  <a:pt x="0" y="0"/>
                </a:moveTo>
                <a:lnTo>
                  <a:pt x="2344029" y="0"/>
                </a:lnTo>
                <a:lnTo>
                  <a:pt x="2344029" y="2186340"/>
                </a:lnTo>
                <a:lnTo>
                  <a:pt x="0" y="2186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6" name="Google Shape;396;p27"/>
          <p:cNvSpPr/>
          <p:nvPr/>
        </p:nvSpPr>
        <p:spPr>
          <a:xfrm>
            <a:off x="2305753" y="7372597"/>
            <a:ext cx="1938292" cy="1777022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7" name="Google Shape;397;p27"/>
          <p:cNvSpPr txBox="1"/>
          <p:nvPr/>
        </p:nvSpPr>
        <p:spPr>
          <a:xfrm>
            <a:off x="3825925" y="3497725"/>
            <a:ext cx="11020200" cy="5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Thank YOU for diving into MY cybersecurity lab! </a:t>
            </a:r>
            <a:endParaRPr sz="3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I’M always looking to make the lab even BETTER, so any feedback you've got is pure gold.  Help make it even better by sharing your thoughts (:</a:t>
            </a:r>
            <a:endParaRPr sz="3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FC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 rot="5400000">
            <a:off x="11670989" y="1730362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0" y="0"/>
                </a:moveTo>
                <a:lnTo>
                  <a:pt x="7154078" y="0"/>
                </a:lnTo>
                <a:lnTo>
                  <a:pt x="7154078" y="6152507"/>
                </a:lnTo>
                <a:lnTo>
                  <a:pt x="0" y="6152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1599075" y="387932"/>
            <a:ext cx="14580706" cy="1962638"/>
            <a:chOff x="0" y="-260434"/>
            <a:chExt cx="19440941" cy="2616851"/>
          </a:xfrm>
        </p:grpSpPr>
        <p:grpSp>
          <p:nvGrpSpPr>
            <p:cNvPr id="147" name="Google Shape;147;p19"/>
            <p:cNvGrpSpPr/>
            <p:nvPr/>
          </p:nvGrpSpPr>
          <p:grpSpPr>
            <a:xfrm>
              <a:off x="228411" y="83664"/>
              <a:ext cx="19212530" cy="2272753"/>
              <a:chOff x="0" y="-47625"/>
              <a:chExt cx="3513346" cy="415613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0" y="0"/>
                <a:ext cx="3513346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3513346" h="367988" extrusionOk="0">
                    <a:moveTo>
                      <a:pt x="29599" y="0"/>
                    </a:moveTo>
                    <a:lnTo>
                      <a:pt x="3483747" y="0"/>
                    </a:lnTo>
                    <a:cubicBezTo>
                      <a:pt x="3491597" y="0"/>
                      <a:pt x="3499126" y="3118"/>
                      <a:pt x="3504677" y="8669"/>
                    </a:cubicBezTo>
                    <a:cubicBezTo>
                      <a:pt x="3510228" y="14220"/>
                      <a:pt x="3513346" y="21749"/>
                      <a:pt x="3513346" y="29599"/>
                    </a:cubicBezTo>
                    <a:lnTo>
                      <a:pt x="3513346" y="338389"/>
                    </a:lnTo>
                    <a:cubicBezTo>
                      <a:pt x="3513346" y="346239"/>
                      <a:pt x="3510228" y="353768"/>
                      <a:pt x="3504677" y="359318"/>
                    </a:cubicBezTo>
                    <a:cubicBezTo>
                      <a:pt x="3499126" y="364869"/>
                      <a:pt x="3491597" y="367988"/>
                      <a:pt x="3483747" y="367988"/>
                    </a:cubicBezTo>
                    <a:lnTo>
                      <a:pt x="29599" y="367988"/>
                    </a:lnTo>
                    <a:cubicBezTo>
                      <a:pt x="21749" y="367988"/>
                      <a:pt x="14220" y="364869"/>
                      <a:pt x="8669" y="359318"/>
                    </a:cubicBezTo>
                    <a:cubicBezTo>
                      <a:pt x="3118" y="353768"/>
                      <a:pt x="0" y="346239"/>
                      <a:pt x="0" y="338389"/>
                    </a:cubicBezTo>
                    <a:lnTo>
                      <a:pt x="0" y="29599"/>
                    </a:lnTo>
                    <a:cubicBezTo>
                      <a:pt x="0" y="21749"/>
                      <a:pt x="3118" y="14220"/>
                      <a:pt x="8669" y="8669"/>
                    </a:cubicBezTo>
                    <a:cubicBezTo>
                      <a:pt x="14220" y="3118"/>
                      <a:pt x="21749" y="0"/>
                      <a:pt x="29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9"/>
              <p:cNvSpPr txBox="1"/>
              <p:nvPr/>
            </p:nvSpPr>
            <p:spPr>
              <a:xfrm>
                <a:off x="0" y="-47625"/>
                <a:ext cx="3513346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19"/>
            <p:cNvGrpSpPr/>
            <p:nvPr/>
          </p:nvGrpSpPr>
          <p:grpSpPr>
            <a:xfrm>
              <a:off x="0" y="-260434"/>
              <a:ext cx="19105118" cy="2272753"/>
              <a:chOff x="0" y="-47625"/>
              <a:chExt cx="3493704" cy="415613"/>
            </a:xfrm>
          </p:grpSpPr>
          <p:sp>
            <p:nvSpPr>
              <p:cNvPr id="151" name="Google Shape;151;p19"/>
              <p:cNvSpPr/>
              <p:nvPr/>
            </p:nvSpPr>
            <p:spPr>
              <a:xfrm>
                <a:off x="0" y="0"/>
                <a:ext cx="3493704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3493704" h="367988" extrusionOk="0">
                    <a:moveTo>
                      <a:pt x="29765" y="0"/>
                    </a:moveTo>
                    <a:lnTo>
                      <a:pt x="3463939" y="0"/>
                    </a:lnTo>
                    <a:cubicBezTo>
                      <a:pt x="3480377" y="0"/>
                      <a:pt x="3493704" y="13326"/>
                      <a:pt x="3493704" y="29765"/>
                    </a:cubicBezTo>
                    <a:lnTo>
                      <a:pt x="3493704" y="338223"/>
                    </a:lnTo>
                    <a:cubicBezTo>
                      <a:pt x="3493704" y="354661"/>
                      <a:pt x="3480377" y="367988"/>
                      <a:pt x="3463939" y="367988"/>
                    </a:cubicBezTo>
                    <a:lnTo>
                      <a:pt x="29765" y="367988"/>
                    </a:lnTo>
                    <a:cubicBezTo>
                      <a:pt x="13326" y="367988"/>
                      <a:pt x="0" y="354661"/>
                      <a:pt x="0" y="338223"/>
                    </a:cubicBezTo>
                    <a:lnTo>
                      <a:pt x="0" y="29765"/>
                    </a:lnTo>
                    <a:cubicBezTo>
                      <a:pt x="0" y="13326"/>
                      <a:pt x="13326" y="0"/>
                      <a:pt x="29765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 txBox="1"/>
              <p:nvPr/>
            </p:nvSpPr>
            <p:spPr>
              <a:xfrm>
                <a:off x="0" y="-47625"/>
                <a:ext cx="3493704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" name="Google Shape;153;p19"/>
          <p:cNvSpPr txBox="1"/>
          <p:nvPr/>
        </p:nvSpPr>
        <p:spPr>
          <a:xfrm>
            <a:off x="2140202" y="888234"/>
            <a:ext cx="13498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Bungee"/>
                <a:ea typeface="Bungee"/>
                <a:cs typeface="Bungee"/>
                <a:sym typeface="Bungee"/>
              </a:rPr>
              <a:t>CYBERSECURITY LANDSCAPE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403782" y="5262519"/>
            <a:ext cx="549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818894" y="6043209"/>
            <a:ext cx="4668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6672767" y="5262519"/>
            <a:ext cx="549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170132" y="6043209"/>
            <a:ext cx="4200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2637546" y="5262519"/>
            <a:ext cx="549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13575244" y="6043209"/>
            <a:ext cx="3623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 rot="-8100000">
            <a:off x="12235662" y="5659770"/>
            <a:ext cx="5485985" cy="4717947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1" name="Google Shape;161;p19"/>
          <p:cNvSpPr/>
          <p:nvPr/>
        </p:nvSpPr>
        <p:spPr>
          <a:xfrm>
            <a:off x="1599087" y="2840323"/>
            <a:ext cx="10711095" cy="6682950"/>
          </a:xfrm>
          <a:custGeom>
            <a:avLst/>
            <a:gdLst/>
            <a:ahLst/>
            <a:cxnLst/>
            <a:rect l="l" t="t" r="r" b="b"/>
            <a:pathLst>
              <a:path w="4577391" h="3345657" extrusionOk="0">
                <a:moveTo>
                  <a:pt x="0" y="0"/>
                </a:moveTo>
                <a:lnTo>
                  <a:pt x="4577391" y="0"/>
                </a:lnTo>
                <a:lnTo>
                  <a:pt x="4577391" y="3345657"/>
                </a:lnTo>
                <a:lnTo>
                  <a:pt x="0" y="3345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2" name="Google Shape;162;p19"/>
          <p:cNvSpPr txBox="1"/>
          <p:nvPr/>
        </p:nvSpPr>
        <p:spPr>
          <a:xfrm>
            <a:off x="1915375" y="4008300"/>
            <a:ext cx="10078500" cy="531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Cyber threats are ever-changing, THUS demanding cybersecurity experts with practical experience. </a:t>
            </a:r>
            <a:endParaRPr sz="33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Hands-on labs offer a space to test skills, practice pen testing, &amp; grasp intrusion detection and SIEM systems complexities.</a:t>
            </a:r>
            <a:endParaRPr sz="100" dirty="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 rot="-1490110">
            <a:off x="11861857" y="5078716"/>
            <a:ext cx="1222546" cy="1948987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" name="Google Shape;164;p19"/>
          <p:cNvSpPr/>
          <p:nvPr/>
        </p:nvSpPr>
        <p:spPr>
          <a:xfrm>
            <a:off x="13680791" y="3325030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5" name="Google Shape;165;p19"/>
          <p:cNvSpPr/>
          <p:nvPr/>
        </p:nvSpPr>
        <p:spPr>
          <a:xfrm>
            <a:off x="15250027" y="428271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19"/>
          <p:cNvSpPr/>
          <p:nvPr/>
        </p:nvSpPr>
        <p:spPr>
          <a:xfrm>
            <a:off x="13927916" y="526251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ACC"/>
            </a:gs>
            <a:gs pos="100000">
              <a:srgbClr val="CDFFFA"/>
            </a:gs>
          </a:gsLst>
          <a:lin ang="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 rot="4971288" flipH="1">
            <a:off x="-2536445" y="205850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2" name="Google Shape;172;p20"/>
          <p:cNvSpPr/>
          <p:nvPr/>
        </p:nvSpPr>
        <p:spPr>
          <a:xfrm>
            <a:off x="1870248" y="1727801"/>
            <a:ext cx="10075049" cy="7531654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701575" y="444063"/>
            <a:ext cx="9641475" cy="1160831"/>
            <a:chOff x="-639650" y="-8299630"/>
            <a:chExt cx="12855300" cy="1547775"/>
          </a:xfrm>
        </p:grpSpPr>
        <p:sp>
          <p:nvSpPr>
            <p:cNvPr id="174" name="Google Shape;174;p20"/>
            <p:cNvSpPr txBox="1"/>
            <p:nvPr/>
          </p:nvSpPr>
          <p:spPr>
            <a:xfrm>
              <a:off x="-242133" y="-8299630"/>
              <a:ext cx="11880300" cy="13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>
                  <a:latin typeface="Bungee"/>
                  <a:ea typeface="Bungee"/>
                  <a:cs typeface="Bungee"/>
                  <a:sym typeface="Bungee"/>
                </a:rPr>
                <a:t>OBJECTIVES</a:t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-639650" y="-8135755"/>
              <a:ext cx="12855300" cy="13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dirty="0">
                  <a:solidFill>
                    <a:srgbClr val="FF66C4"/>
                  </a:solidFill>
                  <a:latin typeface="Bungee"/>
                  <a:ea typeface="Bungee"/>
                  <a:cs typeface="Bungee"/>
                  <a:sym typeface="Bungee"/>
                </a:rPr>
                <a:t>OBJECTIVES</a:t>
              </a:r>
              <a:endParaRPr dirty="0"/>
            </a:p>
          </p:txBody>
        </p:sp>
      </p:grpSp>
      <p:sp>
        <p:nvSpPr>
          <p:cNvPr id="176" name="Google Shape;176;p20"/>
          <p:cNvSpPr/>
          <p:nvPr/>
        </p:nvSpPr>
        <p:spPr>
          <a:xfrm>
            <a:off x="16107978" y="5866878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7" name="Google Shape;177;p20"/>
          <p:cNvSpPr txBox="1"/>
          <p:nvPr/>
        </p:nvSpPr>
        <p:spPr>
          <a:xfrm>
            <a:off x="4832107" y="4473664"/>
            <a:ext cx="135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13710228" y="80285"/>
            <a:ext cx="4539014" cy="4560891"/>
            <a:chOff x="0" y="0"/>
            <a:chExt cx="6052019" cy="6081188"/>
          </a:xfrm>
        </p:grpSpPr>
        <p:grpSp>
          <p:nvGrpSpPr>
            <p:cNvPr id="179" name="Google Shape;179;p20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20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5" name="Google Shape;185;p20"/>
          <p:cNvSpPr txBox="1"/>
          <p:nvPr/>
        </p:nvSpPr>
        <p:spPr>
          <a:xfrm>
            <a:off x="-3356724" y="4872426"/>
            <a:ext cx="3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0"/>
          <p:cNvSpPr/>
          <p:nvPr/>
        </p:nvSpPr>
        <p:spPr>
          <a:xfrm rot="-6375612">
            <a:off x="13847683" y="6086380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7" name="Google Shape;187;p20"/>
          <p:cNvSpPr/>
          <p:nvPr/>
        </p:nvSpPr>
        <p:spPr>
          <a:xfrm rot="1293733">
            <a:off x="11046388" y="6973977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8" name="Google Shape;188;p20"/>
          <p:cNvSpPr/>
          <p:nvPr/>
        </p:nvSpPr>
        <p:spPr>
          <a:xfrm>
            <a:off x="13826529" y="480751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9" name="Google Shape;189;p20"/>
          <p:cNvSpPr/>
          <p:nvPr/>
        </p:nvSpPr>
        <p:spPr>
          <a:xfrm>
            <a:off x="399052" y="295642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0" name="Google Shape;190;p20"/>
          <p:cNvSpPr/>
          <p:nvPr/>
        </p:nvSpPr>
        <p:spPr>
          <a:xfrm rot="694954">
            <a:off x="389579" y="8234954"/>
            <a:ext cx="2149960" cy="152263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1" name="Google Shape;191;p20"/>
          <p:cNvSpPr txBox="1"/>
          <p:nvPr/>
        </p:nvSpPr>
        <p:spPr>
          <a:xfrm>
            <a:off x="701575" y="3546150"/>
            <a:ext cx="12314700" cy="7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4088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43"/>
              <a:buFont typeface="Bungee"/>
              <a:buChar char="●"/>
            </a:pPr>
            <a:r>
              <a:rPr lang="en-US" sz="33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HANDS ON PENETRATION TESTING</a:t>
            </a:r>
            <a:endParaRPr sz="33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44088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3343"/>
              <a:buFont typeface="Bungee"/>
              <a:buChar char="●"/>
            </a:pPr>
            <a:r>
              <a:rPr lang="en-US" sz="3343" dirty="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intrusion detection/prevention</a:t>
            </a:r>
            <a:endParaRPr sz="33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44088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43"/>
              <a:buFont typeface="Bungee"/>
              <a:buChar char="●"/>
            </a:pPr>
            <a:r>
              <a:rPr lang="en-US" sz="33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security info &amp; event management</a:t>
            </a:r>
            <a:endParaRPr sz="33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44088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3343"/>
              <a:buFont typeface="Bungee"/>
              <a:buChar char="●"/>
            </a:pPr>
            <a:r>
              <a:rPr lang="en-US" sz="3343" dirty="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skill development</a:t>
            </a:r>
            <a:endParaRPr sz="33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7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7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CC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rot="7935843" flipH="1">
            <a:off x="624756" y="5750137"/>
            <a:ext cx="6460430" cy="5555970"/>
          </a:xfrm>
          <a:custGeom>
            <a:avLst/>
            <a:gdLst/>
            <a:ahLst/>
            <a:cxnLst/>
            <a:rect l="l" t="t" r="r" b="b"/>
            <a:pathLst>
              <a:path w="6460894" h="5556369" extrusionOk="0">
                <a:moveTo>
                  <a:pt x="6460894" y="0"/>
                </a:moveTo>
                <a:lnTo>
                  <a:pt x="0" y="0"/>
                </a:lnTo>
                <a:lnTo>
                  <a:pt x="0" y="5556369"/>
                </a:lnTo>
                <a:lnTo>
                  <a:pt x="6460894" y="5556369"/>
                </a:lnTo>
                <a:lnTo>
                  <a:pt x="646089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576705" y="1940986"/>
            <a:ext cx="9833173" cy="1962638"/>
            <a:chOff x="0" y="-260434"/>
            <a:chExt cx="13110898" cy="2616851"/>
          </a:xfrm>
        </p:grpSpPr>
        <p:grpSp>
          <p:nvGrpSpPr>
            <p:cNvPr id="198" name="Google Shape;198;p21"/>
            <p:cNvGrpSpPr/>
            <p:nvPr/>
          </p:nvGrpSpPr>
          <p:grpSpPr>
            <a:xfrm>
              <a:off x="228411" y="83664"/>
              <a:ext cx="12882487" cy="2272753"/>
              <a:chOff x="0" y="-47625"/>
              <a:chExt cx="2355787" cy="415613"/>
            </a:xfrm>
          </p:grpSpPr>
          <p:sp>
            <p:nvSpPr>
              <p:cNvPr id="199" name="Google Shape;199;p21"/>
              <p:cNvSpPr/>
              <p:nvPr/>
            </p:nvSpPr>
            <p:spPr>
              <a:xfrm>
                <a:off x="0" y="0"/>
                <a:ext cx="2355787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355787" h="367988" extrusionOk="0">
                    <a:moveTo>
                      <a:pt x="40866" y="0"/>
                    </a:moveTo>
                    <a:lnTo>
                      <a:pt x="2314922" y="0"/>
                    </a:lnTo>
                    <a:cubicBezTo>
                      <a:pt x="2337491" y="0"/>
                      <a:pt x="2355787" y="18296"/>
                      <a:pt x="2355787" y="40866"/>
                    </a:cubicBezTo>
                    <a:lnTo>
                      <a:pt x="2355787" y="327122"/>
                    </a:lnTo>
                    <a:cubicBezTo>
                      <a:pt x="2355787" y="337960"/>
                      <a:pt x="2351482" y="348355"/>
                      <a:pt x="2343818" y="356018"/>
                    </a:cubicBezTo>
                    <a:cubicBezTo>
                      <a:pt x="2336154" y="363682"/>
                      <a:pt x="2325760" y="367988"/>
                      <a:pt x="2314922" y="367988"/>
                    </a:cubicBezTo>
                    <a:lnTo>
                      <a:pt x="40866" y="367988"/>
                    </a:lnTo>
                    <a:cubicBezTo>
                      <a:pt x="18296" y="367988"/>
                      <a:pt x="0" y="349692"/>
                      <a:pt x="0" y="327122"/>
                    </a:cubicBezTo>
                    <a:lnTo>
                      <a:pt x="0" y="40866"/>
                    </a:lnTo>
                    <a:cubicBezTo>
                      <a:pt x="0" y="30027"/>
                      <a:pt x="4305" y="19633"/>
                      <a:pt x="11969" y="11969"/>
                    </a:cubicBezTo>
                    <a:cubicBezTo>
                      <a:pt x="19633" y="4305"/>
                      <a:pt x="30027" y="0"/>
                      <a:pt x="40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1"/>
              <p:cNvSpPr txBox="1"/>
              <p:nvPr/>
            </p:nvSpPr>
            <p:spPr>
              <a:xfrm>
                <a:off x="0" y="-47625"/>
                <a:ext cx="2355787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21"/>
            <p:cNvGrpSpPr/>
            <p:nvPr/>
          </p:nvGrpSpPr>
          <p:grpSpPr>
            <a:xfrm>
              <a:off x="0" y="-260434"/>
              <a:ext cx="12694947" cy="2272753"/>
              <a:chOff x="0" y="-47625"/>
              <a:chExt cx="2321492" cy="415613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0" y="0"/>
                <a:ext cx="2321492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321492" h="367988" extrusionOk="0">
                    <a:moveTo>
                      <a:pt x="41469" y="0"/>
                    </a:moveTo>
                    <a:lnTo>
                      <a:pt x="2280023" y="0"/>
                    </a:lnTo>
                    <a:cubicBezTo>
                      <a:pt x="2302926" y="0"/>
                      <a:pt x="2321492" y="18566"/>
                      <a:pt x="2321492" y="41469"/>
                    </a:cubicBezTo>
                    <a:lnTo>
                      <a:pt x="2321492" y="326518"/>
                    </a:lnTo>
                    <a:cubicBezTo>
                      <a:pt x="2321492" y="349421"/>
                      <a:pt x="2302926" y="367988"/>
                      <a:pt x="2280023" y="367988"/>
                    </a:cubicBezTo>
                    <a:lnTo>
                      <a:pt x="41469" y="367988"/>
                    </a:lnTo>
                    <a:cubicBezTo>
                      <a:pt x="18566" y="367988"/>
                      <a:pt x="0" y="349421"/>
                      <a:pt x="0" y="326518"/>
                    </a:cubicBezTo>
                    <a:lnTo>
                      <a:pt x="0" y="41469"/>
                    </a:lnTo>
                    <a:cubicBezTo>
                      <a:pt x="0" y="18566"/>
                      <a:pt x="18566" y="0"/>
                      <a:pt x="41469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1"/>
              <p:cNvSpPr txBox="1"/>
              <p:nvPr/>
            </p:nvSpPr>
            <p:spPr>
              <a:xfrm>
                <a:off x="0" y="-47625"/>
                <a:ext cx="2321492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4" name="Google Shape;204;p21"/>
          <p:cNvSpPr txBox="1"/>
          <p:nvPr/>
        </p:nvSpPr>
        <p:spPr>
          <a:xfrm>
            <a:off x="1129618" y="2423322"/>
            <a:ext cx="841538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Bungee"/>
                <a:ea typeface="Bungee"/>
                <a:cs typeface="Bungee"/>
                <a:sym typeface="Bungee"/>
              </a:rPr>
              <a:t>key LAB components</a:t>
            </a:r>
            <a:endParaRPr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576705" y="4192576"/>
            <a:ext cx="6793600" cy="1602182"/>
            <a:chOff x="0" y="-47625"/>
            <a:chExt cx="3449929" cy="813621"/>
          </a:xfrm>
        </p:grpSpPr>
        <p:sp>
          <p:nvSpPr>
            <p:cNvPr id="206" name="Google Shape;206;p21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1"/>
          <p:cNvSpPr txBox="1"/>
          <p:nvPr/>
        </p:nvSpPr>
        <p:spPr>
          <a:xfrm>
            <a:off x="800189" y="4717297"/>
            <a:ext cx="135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dirty="0"/>
          </a:p>
        </p:txBody>
      </p:sp>
      <p:sp>
        <p:nvSpPr>
          <p:cNvPr id="209" name="Google Shape;209;p21"/>
          <p:cNvSpPr txBox="1"/>
          <p:nvPr/>
        </p:nvSpPr>
        <p:spPr>
          <a:xfrm>
            <a:off x="1564717" y="4579434"/>
            <a:ext cx="58269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6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Kali LINUX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576705" y="6083736"/>
            <a:ext cx="6793600" cy="1602182"/>
            <a:chOff x="0" y="-47625"/>
            <a:chExt cx="3449929" cy="813621"/>
          </a:xfrm>
        </p:grpSpPr>
        <p:sp>
          <p:nvSpPr>
            <p:cNvPr id="211" name="Google Shape;211;p21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1"/>
          <p:cNvSpPr txBox="1"/>
          <p:nvPr/>
        </p:nvSpPr>
        <p:spPr>
          <a:xfrm>
            <a:off x="878763" y="6561569"/>
            <a:ext cx="135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1829509" y="6469357"/>
            <a:ext cx="457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 err="1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pfsense</a:t>
            </a:r>
            <a:endParaRPr dirty="0"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576696" y="8005876"/>
            <a:ext cx="6793600" cy="1602182"/>
            <a:chOff x="0" y="-47625"/>
            <a:chExt cx="3449929" cy="813621"/>
          </a:xfrm>
        </p:grpSpPr>
        <p:sp>
          <p:nvSpPr>
            <p:cNvPr id="216" name="Google Shape;216;p21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21"/>
          <p:cNvSpPr txBox="1"/>
          <p:nvPr/>
        </p:nvSpPr>
        <p:spPr>
          <a:xfrm>
            <a:off x="885217" y="8483717"/>
            <a:ext cx="135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dirty="0"/>
          </a:p>
        </p:txBody>
      </p:sp>
      <p:sp>
        <p:nvSpPr>
          <p:cNvPr id="219" name="Google Shape;219;p21"/>
          <p:cNvSpPr txBox="1"/>
          <p:nvPr/>
        </p:nvSpPr>
        <p:spPr>
          <a:xfrm>
            <a:off x="2433577" y="8332622"/>
            <a:ext cx="457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6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snort</a:t>
            </a:r>
            <a:endParaRPr sz="4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/>
          <p:nvPr/>
        </p:nvSpPr>
        <p:spPr>
          <a:xfrm rot="696385">
            <a:off x="6287507" y="352772"/>
            <a:ext cx="2165092" cy="1362754"/>
          </a:xfrm>
          <a:custGeom>
            <a:avLst/>
            <a:gdLst/>
            <a:ahLst/>
            <a:cxnLst/>
            <a:rect l="l" t="t" r="r" b="b"/>
            <a:pathLst>
              <a:path w="2856326" h="2022894" extrusionOk="0">
                <a:moveTo>
                  <a:pt x="0" y="0"/>
                </a:moveTo>
                <a:lnTo>
                  <a:pt x="2856326" y="0"/>
                </a:lnTo>
                <a:lnTo>
                  <a:pt x="2856326" y="2022894"/>
                </a:lnTo>
                <a:lnTo>
                  <a:pt x="0" y="2022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oogle Shape;221;p21"/>
          <p:cNvGrpSpPr/>
          <p:nvPr/>
        </p:nvGrpSpPr>
        <p:grpSpPr>
          <a:xfrm>
            <a:off x="8083296" y="5254524"/>
            <a:ext cx="6793600" cy="1602182"/>
            <a:chOff x="0" y="-47625"/>
            <a:chExt cx="3449929" cy="813621"/>
          </a:xfrm>
        </p:grpSpPr>
        <p:sp>
          <p:nvSpPr>
            <p:cNvPr id="222" name="Google Shape;222;p21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1"/>
          <p:cNvSpPr txBox="1"/>
          <p:nvPr/>
        </p:nvSpPr>
        <p:spPr>
          <a:xfrm>
            <a:off x="8464500" y="5735751"/>
            <a:ext cx="1359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 sz="1500" dirty="0"/>
          </a:p>
        </p:txBody>
      </p:sp>
      <p:sp>
        <p:nvSpPr>
          <p:cNvPr id="225" name="Google Shape;225;p21"/>
          <p:cNvSpPr txBox="1"/>
          <p:nvPr/>
        </p:nvSpPr>
        <p:spPr>
          <a:xfrm>
            <a:off x="9196329" y="5619757"/>
            <a:ext cx="45741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 dirty="0" err="1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splunk</a:t>
            </a:r>
            <a:endParaRPr sz="15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1"/>
          <p:cNvSpPr/>
          <p:nvPr/>
        </p:nvSpPr>
        <p:spPr>
          <a:xfrm rot="-1488544">
            <a:off x="14765112" y="7553291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27" name="Google Shape;227;p21"/>
          <p:cNvGrpSpPr/>
          <p:nvPr/>
        </p:nvGrpSpPr>
        <p:grpSpPr>
          <a:xfrm>
            <a:off x="11392110" y="580368"/>
            <a:ext cx="4539014" cy="4560892"/>
            <a:chOff x="0" y="0"/>
            <a:chExt cx="6052019" cy="6081188"/>
          </a:xfrm>
        </p:grpSpPr>
        <p:grpSp>
          <p:nvGrpSpPr>
            <p:cNvPr id="228" name="Google Shape;228;p21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229" name="Google Shape;229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21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232" name="Google Shape;232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4" name="Google Shape;234;p21"/>
          <p:cNvSpPr/>
          <p:nvPr/>
        </p:nvSpPr>
        <p:spPr>
          <a:xfrm rot="-7201764">
            <a:off x="11151994" y="-929268"/>
            <a:ext cx="7147726" cy="6147044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0" y="0"/>
                </a:moveTo>
                <a:lnTo>
                  <a:pt x="7154078" y="0"/>
                </a:lnTo>
                <a:lnTo>
                  <a:pt x="7154078" y="6152507"/>
                </a:lnTo>
                <a:lnTo>
                  <a:pt x="0" y="6152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5" name="Google Shape;235;p21"/>
          <p:cNvSpPr/>
          <p:nvPr/>
        </p:nvSpPr>
        <p:spPr>
          <a:xfrm rot="-1011006">
            <a:off x="489119" y="325871"/>
            <a:ext cx="1448246" cy="1528858"/>
          </a:xfrm>
          <a:custGeom>
            <a:avLst/>
            <a:gdLst/>
            <a:ahLst/>
            <a:cxnLst/>
            <a:rect l="l" t="t" r="r" b="b"/>
            <a:pathLst>
              <a:path w="1447590" h="1528166" extrusionOk="0">
                <a:moveTo>
                  <a:pt x="0" y="0"/>
                </a:moveTo>
                <a:lnTo>
                  <a:pt x="1447590" y="0"/>
                </a:lnTo>
                <a:lnTo>
                  <a:pt x="1447590" y="1528166"/>
                </a:lnTo>
                <a:lnTo>
                  <a:pt x="0" y="1528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8083225" y="7241925"/>
            <a:ext cx="9655170" cy="1602181"/>
            <a:chOff x="0" y="-47625"/>
            <a:chExt cx="3450000" cy="813620"/>
          </a:xfrm>
        </p:grpSpPr>
        <p:sp>
          <p:nvSpPr>
            <p:cNvPr id="237" name="Google Shape;237;p21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0" y="-47625"/>
              <a:ext cx="3450000" cy="8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1"/>
          <p:cNvSpPr txBox="1"/>
          <p:nvPr/>
        </p:nvSpPr>
        <p:spPr>
          <a:xfrm>
            <a:off x="7644000" y="762736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05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9035164" y="7527313"/>
            <a:ext cx="88989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METASPLOITABLE 2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FA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 rot="4237343" flipH="1">
            <a:off x="-2731123" y="5370405"/>
            <a:ext cx="6465022" cy="5559919"/>
          </a:xfrm>
          <a:custGeom>
            <a:avLst/>
            <a:gdLst/>
            <a:ahLst/>
            <a:cxnLst/>
            <a:rect l="l" t="t" r="r" b="b"/>
            <a:pathLst>
              <a:path w="6465022" h="5559919" extrusionOk="0">
                <a:moveTo>
                  <a:pt x="6465022" y="0"/>
                </a:moveTo>
                <a:lnTo>
                  <a:pt x="0" y="0"/>
                </a:lnTo>
                <a:lnTo>
                  <a:pt x="0" y="5559918"/>
                </a:lnTo>
                <a:lnTo>
                  <a:pt x="6465022" y="5559918"/>
                </a:lnTo>
                <a:lnTo>
                  <a:pt x="646502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2085272" y="830476"/>
            <a:ext cx="14580706" cy="1962638"/>
            <a:chOff x="0" y="-260434"/>
            <a:chExt cx="19440941" cy="2616851"/>
          </a:xfrm>
        </p:grpSpPr>
        <p:grpSp>
          <p:nvGrpSpPr>
            <p:cNvPr id="247" name="Google Shape;247;p22"/>
            <p:cNvGrpSpPr/>
            <p:nvPr/>
          </p:nvGrpSpPr>
          <p:grpSpPr>
            <a:xfrm>
              <a:off x="228411" y="83664"/>
              <a:ext cx="19212530" cy="2272753"/>
              <a:chOff x="0" y="-47625"/>
              <a:chExt cx="3513346" cy="415613"/>
            </a:xfrm>
          </p:grpSpPr>
          <p:sp>
            <p:nvSpPr>
              <p:cNvPr id="248" name="Google Shape;248;p22"/>
              <p:cNvSpPr/>
              <p:nvPr/>
            </p:nvSpPr>
            <p:spPr>
              <a:xfrm>
                <a:off x="0" y="0"/>
                <a:ext cx="3513346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3513346" h="367988" extrusionOk="0">
                    <a:moveTo>
                      <a:pt x="29599" y="0"/>
                    </a:moveTo>
                    <a:lnTo>
                      <a:pt x="3483747" y="0"/>
                    </a:lnTo>
                    <a:cubicBezTo>
                      <a:pt x="3491597" y="0"/>
                      <a:pt x="3499126" y="3118"/>
                      <a:pt x="3504677" y="8669"/>
                    </a:cubicBezTo>
                    <a:cubicBezTo>
                      <a:pt x="3510228" y="14220"/>
                      <a:pt x="3513346" y="21749"/>
                      <a:pt x="3513346" y="29599"/>
                    </a:cubicBezTo>
                    <a:lnTo>
                      <a:pt x="3513346" y="338389"/>
                    </a:lnTo>
                    <a:cubicBezTo>
                      <a:pt x="3513346" y="346239"/>
                      <a:pt x="3510228" y="353768"/>
                      <a:pt x="3504677" y="359318"/>
                    </a:cubicBezTo>
                    <a:cubicBezTo>
                      <a:pt x="3499126" y="364869"/>
                      <a:pt x="3491597" y="367988"/>
                      <a:pt x="3483747" y="367988"/>
                    </a:cubicBezTo>
                    <a:lnTo>
                      <a:pt x="29599" y="367988"/>
                    </a:lnTo>
                    <a:cubicBezTo>
                      <a:pt x="21749" y="367988"/>
                      <a:pt x="14220" y="364869"/>
                      <a:pt x="8669" y="359318"/>
                    </a:cubicBezTo>
                    <a:cubicBezTo>
                      <a:pt x="3118" y="353768"/>
                      <a:pt x="0" y="346239"/>
                      <a:pt x="0" y="338389"/>
                    </a:cubicBezTo>
                    <a:lnTo>
                      <a:pt x="0" y="29599"/>
                    </a:lnTo>
                    <a:cubicBezTo>
                      <a:pt x="0" y="21749"/>
                      <a:pt x="3118" y="14220"/>
                      <a:pt x="8669" y="8669"/>
                    </a:cubicBezTo>
                    <a:cubicBezTo>
                      <a:pt x="14220" y="3118"/>
                      <a:pt x="21749" y="0"/>
                      <a:pt x="29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2"/>
              <p:cNvSpPr txBox="1"/>
              <p:nvPr/>
            </p:nvSpPr>
            <p:spPr>
              <a:xfrm>
                <a:off x="0" y="-47625"/>
                <a:ext cx="3513346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22"/>
            <p:cNvGrpSpPr/>
            <p:nvPr/>
          </p:nvGrpSpPr>
          <p:grpSpPr>
            <a:xfrm>
              <a:off x="0" y="-260434"/>
              <a:ext cx="19105118" cy="2272753"/>
              <a:chOff x="0" y="-47625"/>
              <a:chExt cx="3493704" cy="415613"/>
            </a:xfrm>
          </p:grpSpPr>
          <p:sp>
            <p:nvSpPr>
              <p:cNvPr id="251" name="Google Shape;251;p22"/>
              <p:cNvSpPr/>
              <p:nvPr/>
            </p:nvSpPr>
            <p:spPr>
              <a:xfrm>
                <a:off x="0" y="0"/>
                <a:ext cx="3493704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3493704" h="367988" extrusionOk="0">
                    <a:moveTo>
                      <a:pt x="29765" y="0"/>
                    </a:moveTo>
                    <a:lnTo>
                      <a:pt x="3463939" y="0"/>
                    </a:lnTo>
                    <a:cubicBezTo>
                      <a:pt x="3480377" y="0"/>
                      <a:pt x="3493704" y="13326"/>
                      <a:pt x="3493704" y="29765"/>
                    </a:cubicBezTo>
                    <a:lnTo>
                      <a:pt x="3493704" y="338223"/>
                    </a:lnTo>
                    <a:cubicBezTo>
                      <a:pt x="3493704" y="354661"/>
                      <a:pt x="3480377" y="367988"/>
                      <a:pt x="3463939" y="367988"/>
                    </a:cubicBezTo>
                    <a:lnTo>
                      <a:pt x="29765" y="367988"/>
                    </a:lnTo>
                    <a:cubicBezTo>
                      <a:pt x="13326" y="367988"/>
                      <a:pt x="0" y="354661"/>
                      <a:pt x="0" y="338223"/>
                    </a:cubicBezTo>
                    <a:lnTo>
                      <a:pt x="0" y="29765"/>
                    </a:lnTo>
                    <a:cubicBezTo>
                      <a:pt x="0" y="13326"/>
                      <a:pt x="13326" y="0"/>
                      <a:pt x="29765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2"/>
              <p:cNvSpPr txBox="1"/>
              <p:nvPr/>
            </p:nvSpPr>
            <p:spPr>
              <a:xfrm>
                <a:off x="0" y="-47625"/>
                <a:ext cx="3493704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22"/>
          <p:cNvSpPr txBox="1"/>
          <p:nvPr/>
        </p:nvSpPr>
        <p:spPr>
          <a:xfrm>
            <a:off x="2532436" y="1380840"/>
            <a:ext cx="13498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Bungee"/>
                <a:ea typeface="Bungee"/>
                <a:cs typeface="Bungee"/>
                <a:sym typeface="Bungee"/>
              </a:rPr>
              <a:t>Kali linux - attacker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rot="6999520">
            <a:off x="13692885" y="402060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4"/>
                </a:lnTo>
                <a:lnTo>
                  <a:pt x="0" y="4715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5" name="Google Shape;255;p22"/>
          <p:cNvSpPr/>
          <p:nvPr/>
        </p:nvSpPr>
        <p:spPr>
          <a:xfrm rot="621439">
            <a:off x="15766531" y="7700340"/>
            <a:ext cx="2344029" cy="2186340"/>
          </a:xfrm>
          <a:custGeom>
            <a:avLst/>
            <a:gdLst/>
            <a:ahLst/>
            <a:cxnLst/>
            <a:rect l="l" t="t" r="r" b="b"/>
            <a:pathLst>
              <a:path w="2344029" h="2186340" extrusionOk="0">
                <a:moveTo>
                  <a:pt x="0" y="0"/>
                </a:moveTo>
                <a:lnTo>
                  <a:pt x="2344029" y="0"/>
                </a:lnTo>
                <a:lnTo>
                  <a:pt x="2344029" y="2186340"/>
                </a:lnTo>
                <a:lnTo>
                  <a:pt x="0" y="2186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6" name="Google Shape;256;p22"/>
          <p:cNvSpPr/>
          <p:nvPr/>
        </p:nvSpPr>
        <p:spPr>
          <a:xfrm>
            <a:off x="2205250" y="3182950"/>
            <a:ext cx="10487230" cy="6180025"/>
          </a:xfrm>
          <a:custGeom>
            <a:avLst/>
            <a:gdLst/>
            <a:ahLst/>
            <a:cxnLst/>
            <a:rect l="l" t="t" r="r" b="b"/>
            <a:pathLst>
              <a:path w="4515492" h="3300414" extrusionOk="0">
                <a:moveTo>
                  <a:pt x="0" y="0"/>
                </a:moveTo>
                <a:lnTo>
                  <a:pt x="4515492" y="0"/>
                </a:lnTo>
                <a:lnTo>
                  <a:pt x="4515492" y="3300414"/>
                </a:lnTo>
                <a:lnTo>
                  <a:pt x="0" y="3300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7" name="Google Shape;257;p22"/>
          <p:cNvSpPr txBox="1"/>
          <p:nvPr/>
        </p:nvSpPr>
        <p:spPr>
          <a:xfrm>
            <a:off x="2818950" y="4492875"/>
            <a:ext cx="8529300" cy="4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Equipped with tools for ethical hacking, vulnerability assessment, </a:t>
            </a:r>
            <a:endParaRPr sz="26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&amp; security auditing</a:t>
            </a:r>
            <a:endParaRPr sz="26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Enables hands-on experience in simulating real-world cyber attacks</a:t>
            </a:r>
            <a:endParaRPr sz="2643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Ideal for developing practical skills in offensive security</a:t>
            </a:r>
            <a:endParaRPr sz="26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13384875" y="3529324"/>
            <a:ext cx="4432900" cy="3867270"/>
          </a:xfrm>
          <a:custGeom>
            <a:avLst/>
            <a:gdLst/>
            <a:ahLst/>
            <a:cxnLst/>
            <a:rect l="l" t="t" r="r" b="b"/>
            <a:pathLst>
              <a:path w="2144087" h="1438984" extrusionOk="0">
                <a:moveTo>
                  <a:pt x="0" y="0"/>
                </a:moveTo>
                <a:lnTo>
                  <a:pt x="2144086" y="0"/>
                </a:lnTo>
                <a:lnTo>
                  <a:pt x="2144086" y="1438985"/>
                </a:lnTo>
                <a:lnTo>
                  <a:pt x="0" y="14389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9" name="Google Shape;259;p22"/>
          <p:cNvSpPr/>
          <p:nvPr/>
        </p:nvSpPr>
        <p:spPr>
          <a:xfrm rot="-1490110">
            <a:off x="12597882" y="7563209"/>
            <a:ext cx="1222546" cy="1948987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4" y="0"/>
                </a:lnTo>
                <a:lnTo>
                  <a:pt x="1222574" y="1949029"/>
                </a:lnTo>
                <a:lnTo>
                  <a:pt x="0" y="1949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0" name="Google Shape;260;p22"/>
          <p:cNvSpPr txBox="1"/>
          <p:nvPr/>
        </p:nvSpPr>
        <p:spPr>
          <a:xfrm>
            <a:off x="13384875" y="3935350"/>
            <a:ext cx="39720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debian-based </a:t>
            </a: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distro used as a leading platform </a:t>
            </a: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for pen testing </a:t>
            </a: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&amp; ethical hacking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FC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/>
          <p:nvPr/>
        </p:nvSpPr>
        <p:spPr>
          <a:xfrm rot="-2444469">
            <a:off x="11572415" y="4960742"/>
            <a:ext cx="8217942" cy="7067429"/>
          </a:xfrm>
          <a:custGeom>
            <a:avLst/>
            <a:gdLst/>
            <a:ahLst/>
            <a:cxnLst/>
            <a:rect l="l" t="t" r="r" b="b"/>
            <a:pathLst>
              <a:path w="8219740" h="7068976" extrusionOk="0">
                <a:moveTo>
                  <a:pt x="0" y="0"/>
                </a:moveTo>
                <a:lnTo>
                  <a:pt x="8219740" y="0"/>
                </a:lnTo>
                <a:lnTo>
                  <a:pt x="8219740" y="7068976"/>
                </a:lnTo>
                <a:lnTo>
                  <a:pt x="0" y="70689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66" name="Google Shape;266;p23"/>
          <p:cNvGrpSpPr/>
          <p:nvPr/>
        </p:nvGrpSpPr>
        <p:grpSpPr>
          <a:xfrm>
            <a:off x="1113987" y="7532186"/>
            <a:ext cx="8183897" cy="1924538"/>
            <a:chOff x="0" y="-260434"/>
            <a:chExt cx="10911863" cy="2566051"/>
          </a:xfrm>
        </p:grpSpPr>
        <p:grpSp>
          <p:nvGrpSpPr>
            <p:cNvPr id="267" name="Google Shape;267;p23"/>
            <p:cNvGrpSpPr/>
            <p:nvPr/>
          </p:nvGrpSpPr>
          <p:grpSpPr>
            <a:xfrm>
              <a:off x="91463" y="32864"/>
              <a:ext cx="10820400" cy="2272753"/>
              <a:chOff x="0" y="-47625"/>
              <a:chExt cx="1978699" cy="415613"/>
            </a:xfrm>
          </p:grpSpPr>
          <p:sp>
            <p:nvSpPr>
              <p:cNvPr id="268" name="Google Shape;268;p23"/>
              <p:cNvSpPr/>
              <p:nvPr/>
            </p:nvSpPr>
            <p:spPr>
              <a:xfrm>
                <a:off x="0" y="0"/>
                <a:ext cx="1978699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78699" h="367988" extrusionOk="0">
                    <a:moveTo>
                      <a:pt x="48654" y="0"/>
                    </a:moveTo>
                    <a:lnTo>
                      <a:pt x="1930045" y="0"/>
                    </a:lnTo>
                    <a:cubicBezTo>
                      <a:pt x="1956916" y="0"/>
                      <a:pt x="1978699" y="21783"/>
                      <a:pt x="1978699" y="48654"/>
                    </a:cubicBezTo>
                    <a:lnTo>
                      <a:pt x="1978699" y="319334"/>
                    </a:lnTo>
                    <a:cubicBezTo>
                      <a:pt x="1978699" y="346205"/>
                      <a:pt x="1956916" y="367988"/>
                      <a:pt x="1930045" y="367988"/>
                    </a:cubicBezTo>
                    <a:lnTo>
                      <a:pt x="48654" y="367988"/>
                    </a:lnTo>
                    <a:cubicBezTo>
                      <a:pt x="21783" y="367988"/>
                      <a:pt x="0" y="346205"/>
                      <a:pt x="0" y="319334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 txBox="1"/>
              <p:nvPr/>
            </p:nvSpPr>
            <p:spPr>
              <a:xfrm>
                <a:off x="0" y="-47625"/>
                <a:ext cx="1978699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23"/>
            <p:cNvGrpSpPr/>
            <p:nvPr/>
          </p:nvGrpSpPr>
          <p:grpSpPr>
            <a:xfrm>
              <a:off x="0" y="-260434"/>
              <a:ext cx="10482501" cy="2272753"/>
              <a:chOff x="0" y="-47625"/>
              <a:chExt cx="1916908" cy="415613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0" y="0"/>
                <a:ext cx="1916908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16908" h="367988" extrusionOk="0">
                    <a:moveTo>
                      <a:pt x="50222" y="0"/>
                    </a:moveTo>
                    <a:lnTo>
                      <a:pt x="1866686" y="0"/>
                    </a:lnTo>
                    <a:cubicBezTo>
                      <a:pt x="1880006" y="0"/>
                      <a:pt x="1892780" y="5291"/>
                      <a:pt x="1902198" y="14710"/>
                    </a:cubicBezTo>
                    <a:cubicBezTo>
                      <a:pt x="1911617" y="24128"/>
                      <a:pt x="1916908" y="36902"/>
                      <a:pt x="1916908" y="50222"/>
                    </a:cubicBezTo>
                    <a:lnTo>
                      <a:pt x="1916908" y="317766"/>
                    </a:lnTo>
                    <a:cubicBezTo>
                      <a:pt x="1916908" y="331085"/>
                      <a:pt x="1911617" y="343860"/>
                      <a:pt x="1902198" y="353278"/>
                    </a:cubicBezTo>
                    <a:cubicBezTo>
                      <a:pt x="1892780" y="362696"/>
                      <a:pt x="1880006" y="367988"/>
                      <a:pt x="1866686" y="367988"/>
                    </a:cubicBezTo>
                    <a:lnTo>
                      <a:pt x="50222" y="367988"/>
                    </a:lnTo>
                    <a:cubicBezTo>
                      <a:pt x="36902" y="367988"/>
                      <a:pt x="24128" y="362696"/>
                      <a:pt x="14710" y="353278"/>
                    </a:cubicBezTo>
                    <a:cubicBezTo>
                      <a:pt x="5291" y="343860"/>
                      <a:pt x="0" y="331085"/>
                      <a:pt x="0" y="317766"/>
                    </a:cubicBezTo>
                    <a:lnTo>
                      <a:pt x="0" y="50222"/>
                    </a:lnTo>
                    <a:cubicBezTo>
                      <a:pt x="0" y="36902"/>
                      <a:pt x="5291" y="24128"/>
                      <a:pt x="14710" y="14710"/>
                    </a:cubicBezTo>
                    <a:cubicBezTo>
                      <a:pt x="24128" y="5291"/>
                      <a:pt x="36902" y="0"/>
                      <a:pt x="50222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 txBox="1"/>
              <p:nvPr/>
            </p:nvSpPr>
            <p:spPr>
              <a:xfrm>
                <a:off x="0" y="-47625"/>
                <a:ext cx="1916908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3" name="Google Shape;273;p23"/>
          <p:cNvSpPr txBox="1"/>
          <p:nvPr/>
        </p:nvSpPr>
        <p:spPr>
          <a:xfrm>
            <a:off x="973035" y="8006530"/>
            <a:ext cx="8059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 err="1">
                <a:latin typeface="Bungee"/>
                <a:ea typeface="Bungee"/>
                <a:cs typeface="Bungee"/>
                <a:sym typeface="Bungee"/>
              </a:rPr>
              <a:t>pfsense</a:t>
            </a:r>
            <a:endParaRPr dirty="0"/>
          </a:p>
        </p:txBody>
      </p:sp>
      <p:grpSp>
        <p:nvGrpSpPr>
          <p:cNvPr id="274" name="Google Shape;274;p23"/>
          <p:cNvGrpSpPr/>
          <p:nvPr/>
        </p:nvGrpSpPr>
        <p:grpSpPr>
          <a:xfrm>
            <a:off x="1286372" y="691617"/>
            <a:ext cx="10998380" cy="3180636"/>
            <a:chOff x="0" y="-47625"/>
            <a:chExt cx="5585202" cy="1615192"/>
          </a:xfrm>
        </p:grpSpPr>
        <p:sp>
          <p:nvSpPr>
            <p:cNvPr id="275" name="Google Shape;275;p23"/>
            <p:cNvSpPr/>
            <p:nvPr/>
          </p:nvSpPr>
          <p:spPr>
            <a:xfrm>
              <a:off x="0" y="0"/>
              <a:ext cx="5585202" cy="1567567"/>
            </a:xfrm>
            <a:custGeom>
              <a:avLst/>
              <a:gdLst/>
              <a:ahLst/>
              <a:cxnLst/>
              <a:rect l="l" t="t" r="r" b="b"/>
              <a:pathLst>
                <a:path w="5585202" h="1567567" extrusionOk="0">
                  <a:moveTo>
                    <a:pt x="35900" y="0"/>
                  </a:moveTo>
                  <a:lnTo>
                    <a:pt x="5549302" y="0"/>
                  </a:lnTo>
                  <a:cubicBezTo>
                    <a:pt x="5569129" y="0"/>
                    <a:pt x="5585202" y="16073"/>
                    <a:pt x="5585202" y="35900"/>
                  </a:cubicBezTo>
                  <a:lnTo>
                    <a:pt x="5585202" y="1531668"/>
                  </a:lnTo>
                  <a:cubicBezTo>
                    <a:pt x="5585202" y="1541189"/>
                    <a:pt x="5581420" y="1550320"/>
                    <a:pt x="5574687" y="1557053"/>
                  </a:cubicBezTo>
                  <a:cubicBezTo>
                    <a:pt x="5567955" y="1563785"/>
                    <a:pt x="5558823" y="1567567"/>
                    <a:pt x="5549302" y="1567567"/>
                  </a:cubicBezTo>
                  <a:lnTo>
                    <a:pt x="35900" y="1567567"/>
                  </a:lnTo>
                  <a:cubicBezTo>
                    <a:pt x="26378" y="1567567"/>
                    <a:pt x="17247" y="1563785"/>
                    <a:pt x="10515" y="1557053"/>
                  </a:cubicBezTo>
                  <a:cubicBezTo>
                    <a:pt x="3782" y="1550320"/>
                    <a:pt x="0" y="1541189"/>
                    <a:pt x="0" y="1531668"/>
                  </a:cubicBezTo>
                  <a:lnTo>
                    <a:pt x="0" y="35900"/>
                  </a:lnTo>
                  <a:cubicBezTo>
                    <a:pt x="0" y="26378"/>
                    <a:pt x="3782" y="17247"/>
                    <a:pt x="10515" y="10515"/>
                  </a:cubicBezTo>
                  <a:cubicBezTo>
                    <a:pt x="17247" y="3782"/>
                    <a:pt x="26378" y="0"/>
                    <a:pt x="3590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0" y="-47625"/>
              <a:ext cx="5585202" cy="161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3"/>
          <p:cNvSpPr txBox="1"/>
          <p:nvPr/>
        </p:nvSpPr>
        <p:spPr>
          <a:xfrm>
            <a:off x="11322498" y="2920001"/>
            <a:ext cx="378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11322498" y="1948451"/>
            <a:ext cx="498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1218272" y="4068717"/>
            <a:ext cx="10998380" cy="3180636"/>
            <a:chOff x="0" y="-47625"/>
            <a:chExt cx="5585202" cy="1615192"/>
          </a:xfrm>
        </p:grpSpPr>
        <p:sp>
          <p:nvSpPr>
            <p:cNvPr id="280" name="Google Shape;280;p23"/>
            <p:cNvSpPr/>
            <p:nvPr/>
          </p:nvSpPr>
          <p:spPr>
            <a:xfrm>
              <a:off x="0" y="0"/>
              <a:ext cx="5585202" cy="1567567"/>
            </a:xfrm>
            <a:custGeom>
              <a:avLst/>
              <a:gdLst/>
              <a:ahLst/>
              <a:cxnLst/>
              <a:rect l="l" t="t" r="r" b="b"/>
              <a:pathLst>
                <a:path w="5585202" h="1567567" extrusionOk="0">
                  <a:moveTo>
                    <a:pt x="35900" y="0"/>
                  </a:moveTo>
                  <a:lnTo>
                    <a:pt x="5549302" y="0"/>
                  </a:lnTo>
                  <a:cubicBezTo>
                    <a:pt x="5569129" y="0"/>
                    <a:pt x="5585202" y="16073"/>
                    <a:pt x="5585202" y="35900"/>
                  </a:cubicBezTo>
                  <a:lnTo>
                    <a:pt x="5585202" y="1531668"/>
                  </a:lnTo>
                  <a:cubicBezTo>
                    <a:pt x="5585202" y="1541189"/>
                    <a:pt x="5581420" y="1550320"/>
                    <a:pt x="5574687" y="1557053"/>
                  </a:cubicBezTo>
                  <a:cubicBezTo>
                    <a:pt x="5567955" y="1563785"/>
                    <a:pt x="5558823" y="1567567"/>
                    <a:pt x="5549302" y="1567567"/>
                  </a:cubicBezTo>
                  <a:lnTo>
                    <a:pt x="35900" y="1567567"/>
                  </a:lnTo>
                  <a:cubicBezTo>
                    <a:pt x="26378" y="1567567"/>
                    <a:pt x="17247" y="1563785"/>
                    <a:pt x="10515" y="1557053"/>
                  </a:cubicBezTo>
                  <a:cubicBezTo>
                    <a:pt x="3782" y="1550320"/>
                    <a:pt x="0" y="1541189"/>
                    <a:pt x="0" y="1531668"/>
                  </a:cubicBezTo>
                  <a:lnTo>
                    <a:pt x="0" y="35900"/>
                  </a:lnTo>
                  <a:cubicBezTo>
                    <a:pt x="0" y="26378"/>
                    <a:pt x="3782" y="17247"/>
                    <a:pt x="10515" y="10515"/>
                  </a:cubicBezTo>
                  <a:cubicBezTo>
                    <a:pt x="17247" y="3782"/>
                    <a:pt x="26378" y="0"/>
                    <a:pt x="3590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0" y="-47625"/>
              <a:ext cx="5585202" cy="161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3"/>
          <p:cNvSpPr txBox="1"/>
          <p:nvPr/>
        </p:nvSpPr>
        <p:spPr>
          <a:xfrm>
            <a:off x="11322498" y="6801227"/>
            <a:ext cx="378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11322498" y="5829677"/>
            <a:ext cx="498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 rot="-2475194">
            <a:off x="11466476" y="6260282"/>
            <a:ext cx="1033203" cy="1647135"/>
          </a:xfrm>
          <a:custGeom>
            <a:avLst/>
            <a:gdLst/>
            <a:ahLst/>
            <a:cxnLst/>
            <a:rect l="l" t="t" r="r" b="b"/>
            <a:pathLst>
              <a:path w="1032245" h="1645608" extrusionOk="0">
                <a:moveTo>
                  <a:pt x="1032245" y="0"/>
                </a:moveTo>
                <a:lnTo>
                  <a:pt x="0" y="0"/>
                </a:lnTo>
                <a:lnTo>
                  <a:pt x="0" y="1645608"/>
                </a:lnTo>
                <a:lnTo>
                  <a:pt x="1032245" y="1645608"/>
                </a:lnTo>
                <a:lnTo>
                  <a:pt x="103224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5" name="Google Shape;285;p23"/>
          <p:cNvSpPr/>
          <p:nvPr/>
        </p:nvSpPr>
        <p:spPr>
          <a:xfrm>
            <a:off x="236800" y="1560700"/>
            <a:ext cx="1472482" cy="1442479"/>
          </a:xfrm>
          <a:custGeom>
            <a:avLst/>
            <a:gdLst/>
            <a:ahLst/>
            <a:cxnLst/>
            <a:rect l="l" t="t" r="r" b="b"/>
            <a:pathLst>
              <a:path w="1645231" h="1534552" extrusionOk="0">
                <a:moveTo>
                  <a:pt x="0" y="0"/>
                </a:moveTo>
                <a:lnTo>
                  <a:pt x="1645231" y="0"/>
                </a:lnTo>
                <a:lnTo>
                  <a:pt x="1645231" y="1534552"/>
                </a:lnTo>
                <a:lnTo>
                  <a:pt x="0" y="153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" name="Google Shape;286;p23"/>
          <p:cNvSpPr/>
          <p:nvPr/>
        </p:nvSpPr>
        <p:spPr>
          <a:xfrm rot="-5400000" flipH="1">
            <a:off x="12275541" y="-938934"/>
            <a:ext cx="6465022" cy="5559919"/>
          </a:xfrm>
          <a:custGeom>
            <a:avLst/>
            <a:gdLst/>
            <a:ahLst/>
            <a:cxnLst/>
            <a:rect l="l" t="t" r="r" b="b"/>
            <a:pathLst>
              <a:path w="6465022" h="5559919" extrusionOk="0">
                <a:moveTo>
                  <a:pt x="6465022" y="0"/>
                </a:moveTo>
                <a:lnTo>
                  <a:pt x="0" y="0"/>
                </a:lnTo>
                <a:lnTo>
                  <a:pt x="0" y="5559918"/>
                </a:lnTo>
                <a:lnTo>
                  <a:pt x="6465022" y="5559918"/>
                </a:lnTo>
                <a:lnTo>
                  <a:pt x="6465022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87" name="Google Shape;287;p23"/>
          <p:cNvGrpSpPr/>
          <p:nvPr/>
        </p:nvGrpSpPr>
        <p:grpSpPr>
          <a:xfrm>
            <a:off x="12973687" y="1919600"/>
            <a:ext cx="3990651" cy="4101148"/>
            <a:chOff x="186857" y="0"/>
            <a:chExt cx="5865155" cy="6081181"/>
          </a:xfrm>
        </p:grpSpPr>
        <p:grpSp>
          <p:nvGrpSpPr>
            <p:cNvPr id="288" name="Google Shape;288;p23"/>
            <p:cNvGrpSpPr/>
            <p:nvPr/>
          </p:nvGrpSpPr>
          <p:grpSpPr>
            <a:xfrm>
              <a:off x="287878" y="317047"/>
              <a:ext cx="5764134" cy="5764134"/>
              <a:chOff x="0" y="0"/>
              <a:chExt cx="812800" cy="812800"/>
            </a:xfrm>
          </p:grpSpPr>
          <p:sp>
            <p:nvSpPr>
              <p:cNvPr id="289" name="Google Shape;289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23"/>
            <p:cNvGrpSpPr/>
            <p:nvPr/>
          </p:nvGrpSpPr>
          <p:grpSpPr>
            <a:xfrm>
              <a:off x="186857" y="0"/>
              <a:ext cx="5764134" cy="5764134"/>
              <a:chOff x="26349" y="0"/>
              <a:chExt cx="812800" cy="812800"/>
            </a:xfrm>
          </p:grpSpPr>
          <p:sp>
            <p:nvSpPr>
              <p:cNvPr id="292" name="Google Shape;292;p23"/>
              <p:cNvSpPr/>
              <p:nvPr/>
            </p:nvSpPr>
            <p:spPr>
              <a:xfrm>
                <a:off x="26349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 txBox="1"/>
              <p:nvPr/>
            </p:nvSpPr>
            <p:spPr>
              <a:xfrm>
                <a:off x="76199" y="0"/>
                <a:ext cx="713100" cy="7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4" name="Google Shape;294;p23"/>
          <p:cNvSpPr txBox="1"/>
          <p:nvPr/>
        </p:nvSpPr>
        <p:spPr>
          <a:xfrm>
            <a:off x="13469013" y="2573988"/>
            <a:ext cx="30000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open-source firewall &amp; router software based on FreeBSD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237441" y="507351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6" name="Google Shape;296;p23"/>
          <p:cNvSpPr txBox="1"/>
          <p:nvPr/>
        </p:nvSpPr>
        <p:spPr>
          <a:xfrm>
            <a:off x="1849674" y="1166375"/>
            <a:ext cx="9871800" cy="24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Serves as the primary defense at the network perimeter</a:t>
            </a:r>
            <a:endParaRPr sz="26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Controls and monitors traffic entering and leaving the network</a:t>
            </a:r>
            <a:endParaRPr sz="2643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528213" y="4494063"/>
            <a:ext cx="103785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Efficiently routes traffic between internal and external networks</a:t>
            </a:r>
            <a:endParaRPr sz="26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2643"/>
              <a:buFont typeface="Bungee"/>
              <a:buChar char="●"/>
            </a:pPr>
            <a:r>
              <a:rPr lang="en-US" sz="2643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Manages the flow of data, optimizing network performance</a:t>
            </a:r>
            <a:endParaRPr sz="2643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96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3"/>
              <a:buFont typeface="Bungee"/>
              <a:buChar char="●"/>
            </a:pPr>
            <a:endParaRPr sz="26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ACC"/>
            </a:gs>
            <a:gs pos="100000">
              <a:srgbClr val="CDFFFA"/>
            </a:gs>
          </a:gsLst>
          <a:lin ang="0" scaled="0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/>
          <p:nvPr/>
        </p:nvSpPr>
        <p:spPr>
          <a:xfrm rot="4971288" flipH="1">
            <a:off x="-2536445" y="205850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3" name="Google Shape;303;p24"/>
          <p:cNvSpPr/>
          <p:nvPr/>
        </p:nvSpPr>
        <p:spPr>
          <a:xfrm>
            <a:off x="1354975" y="2400750"/>
            <a:ext cx="8990365" cy="6982788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04" name="Google Shape;304;p24"/>
          <p:cNvGrpSpPr/>
          <p:nvPr/>
        </p:nvGrpSpPr>
        <p:grpSpPr>
          <a:xfrm>
            <a:off x="2052341" y="1145684"/>
            <a:ext cx="7646350" cy="2484761"/>
            <a:chOff x="257450" y="-6702667"/>
            <a:chExt cx="10195133" cy="3313014"/>
          </a:xfrm>
        </p:grpSpPr>
        <p:sp>
          <p:nvSpPr>
            <p:cNvPr id="305" name="Google Shape;305;p24"/>
            <p:cNvSpPr txBox="1"/>
            <p:nvPr/>
          </p:nvSpPr>
          <p:spPr>
            <a:xfrm>
              <a:off x="380083" y="-6557353"/>
              <a:ext cx="10072500" cy="31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43">
                  <a:latin typeface="Bungee"/>
                  <a:ea typeface="Bungee"/>
                  <a:cs typeface="Bungee"/>
                  <a:sym typeface="Bungee"/>
                </a:rPr>
                <a:t>snort</a:t>
              </a:r>
              <a:endParaRPr sz="7243">
                <a:latin typeface="Bungee"/>
                <a:ea typeface="Bungee"/>
                <a:cs typeface="Bungee"/>
                <a:sym typeface="Bungee"/>
              </a:endParaRPr>
            </a:p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743"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257450" y="-6702667"/>
              <a:ext cx="10072500" cy="150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343">
                  <a:solidFill>
                    <a:srgbClr val="FF66C4"/>
                  </a:solidFill>
                  <a:latin typeface="Bungee"/>
                  <a:ea typeface="Bungee"/>
                  <a:cs typeface="Bungee"/>
                  <a:sym typeface="Bungee"/>
                </a:rPr>
                <a:t>snort</a:t>
              </a:r>
              <a:endParaRPr sz="2000"/>
            </a:p>
          </p:txBody>
        </p:sp>
      </p:grpSp>
      <p:grpSp>
        <p:nvGrpSpPr>
          <p:cNvPr id="307" name="Google Shape;307;p24"/>
          <p:cNvGrpSpPr/>
          <p:nvPr/>
        </p:nvGrpSpPr>
        <p:grpSpPr>
          <a:xfrm>
            <a:off x="13710228" y="80285"/>
            <a:ext cx="4539014" cy="4560892"/>
            <a:chOff x="0" y="0"/>
            <a:chExt cx="6052019" cy="6081188"/>
          </a:xfrm>
        </p:grpSpPr>
        <p:grpSp>
          <p:nvGrpSpPr>
            <p:cNvPr id="308" name="Google Shape;308;p24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309" name="Google Shape;309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24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312" name="Google Shape;312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4" name="Google Shape;314;p24"/>
          <p:cNvSpPr/>
          <p:nvPr/>
        </p:nvSpPr>
        <p:spPr>
          <a:xfrm>
            <a:off x="1076947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5" name="Google Shape;315;p24"/>
          <p:cNvSpPr txBox="1"/>
          <p:nvPr/>
        </p:nvSpPr>
        <p:spPr>
          <a:xfrm>
            <a:off x="11045079" y="3908703"/>
            <a:ext cx="5078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 rot="-6377151">
            <a:off x="14299834" y="5676961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24"/>
          <p:cNvSpPr/>
          <p:nvPr/>
        </p:nvSpPr>
        <p:spPr>
          <a:xfrm rot="1293733">
            <a:off x="11046388" y="6973977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24"/>
          <p:cNvSpPr/>
          <p:nvPr/>
        </p:nvSpPr>
        <p:spPr>
          <a:xfrm rot="1547762">
            <a:off x="224086" y="8507737"/>
            <a:ext cx="2149127" cy="152204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9" name="Google Shape;319;p24"/>
          <p:cNvSpPr txBox="1"/>
          <p:nvPr/>
        </p:nvSpPr>
        <p:spPr>
          <a:xfrm>
            <a:off x="10687103" y="2783534"/>
            <a:ext cx="56298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open-source IDS/IPS </a:t>
            </a: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developed by Sourcefire</a:t>
            </a: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now a part of Cisco</a:t>
            </a: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renowned for efficacy at monitoring &amp; analyzing network security</a:t>
            </a: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474096" y="3758211"/>
            <a:ext cx="85992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27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3"/>
              <a:buFont typeface="Bungee"/>
              <a:buChar char="●"/>
            </a:pPr>
            <a:r>
              <a:rPr lang="en-US" sz="27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Offers real-time analysis to detect &amp; prevent potential security threats</a:t>
            </a:r>
            <a:endParaRPr sz="27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4027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2743"/>
              <a:buFont typeface="Bungee"/>
              <a:buChar char="●"/>
            </a:pPr>
            <a:r>
              <a:rPr lang="en-US" sz="2743" dirty="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Designed as a robust IDS/IPS to identify &amp; respond to abnormal network activities</a:t>
            </a:r>
            <a:endParaRPr sz="27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4027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3"/>
              <a:buFont typeface="Bungee"/>
              <a:buChar char="●"/>
            </a:pPr>
            <a:r>
              <a:rPr lang="en-US" sz="27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additional layer of defense to detect &amp; mitigate cyber threats </a:t>
            </a:r>
            <a:endParaRPr sz="27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Enhancing the lab's security posture</a:t>
            </a:r>
            <a:endParaRPr sz="27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CC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/>
          <p:nvPr/>
        </p:nvSpPr>
        <p:spPr>
          <a:xfrm rot="-2183061">
            <a:off x="-1419403" y="486882"/>
            <a:ext cx="7175798" cy="6171186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6" name="Google Shape;326;p25"/>
          <p:cNvSpPr/>
          <p:nvPr/>
        </p:nvSpPr>
        <p:spPr>
          <a:xfrm rot="4926750" flipH="1">
            <a:off x="13553385" y="4656777"/>
            <a:ext cx="5881355" cy="5057964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27" name="Google Shape;327;p25"/>
          <p:cNvGrpSpPr/>
          <p:nvPr/>
        </p:nvGrpSpPr>
        <p:grpSpPr>
          <a:xfrm>
            <a:off x="3321449" y="1173312"/>
            <a:ext cx="8183897" cy="1924538"/>
            <a:chOff x="0" y="-260434"/>
            <a:chExt cx="10911863" cy="2566051"/>
          </a:xfrm>
        </p:grpSpPr>
        <p:grpSp>
          <p:nvGrpSpPr>
            <p:cNvPr id="328" name="Google Shape;328;p25"/>
            <p:cNvGrpSpPr/>
            <p:nvPr/>
          </p:nvGrpSpPr>
          <p:grpSpPr>
            <a:xfrm>
              <a:off x="91463" y="32864"/>
              <a:ext cx="10820400" cy="2272753"/>
              <a:chOff x="0" y="-47625"/>
              <a:chExt cx="1978699" cy="415613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0" y="0"/>
                <a:ext cx="1978699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78699" h="367988" extrusionOk="0">
                    <a:moveTo>
                      <a:pt x="48654" y="0"/>
                    </a:moveTo>
                    <a:lnTo>
                      <a:pt x="1930045" y="0"/>
                    </a:lnTo>
                    <a:cubicBezTo>
                      <a:pt x="1956916" y="0"/>
                      <a:pt x="1978699" y="21783"/>
                      <a:pt x="1978699" y="48654"/>
                    </a:cubicBezTo>
                    <a:lnTo>
                      <a:pt x="1978699" y="319334"/>
                    </a:lnTo>
                    <a:cubicBezTo>
                      <a:pt x="1978699" y="346205"/>
                      <a:pt x="1956916" y="367988"/>
                      <a:pt x="1930045" y="367988"/>
                    </a:cubicBezTo>
                    <a:lnTo>
                      <a:pt x="48654" y="367988"/>
                    </a:lnTo>
                    <a:cubicBezTo>
                      <a:pt x="21783" y="367988"/>
                      <a:pt x="0" y="346205"/>
                      <a:pt x="0" y="319334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 txBox="1"/>
              <p:nvPr/>
            </p:nvSpPr>
            <p:spPr>
              <a:xfrm>
                <a:off x="0" y="-47625"/>
                <a:ext cx="1978699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5"/>
            <p:cNvGrpSpPr/>
            <p:nvPr/>
          </p:nvGrpSpPr>
          <p:grpSpPr>
            <a:xfrm>
              <a:off x="0" y="-260434"/>
              <a:ext cx="10482501" cy="2272753"/>
              <a:chOff x="0" y="-47625"/>
              <a:chExt cx="1916908" cy="415613"/>
            </a:xfrm>
          </p:grpSpPr>
          <p:sp>
            <p:nvSpPr>
              <p:cNvPr id="332" name="Google Shape;332;p25"/>
              <p:cNvSpPr/>
              <p:nvPr/>
            </p:nvSpPr>
            <p:spPr>
              <a:xfrm>
                <a:off x="0" y="0"/>
                <a:ext cx="1916908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16908" h="367988" extrusionOk="0">
                    <a:moveTo>
                      <a:pt x="50222" y="0"/>
                    </a:moveTo>
                    <a:lnTo>
                      <a:pt x="1866686" y="0"/>
                    </a:lnTo>
                    <a:cubicBezTo>
                      <a:pt x="1880006" y="0"/>
                      <a:pt x="1892780" y="5291"/>
                      <a:pt x="1902198" y="14710"/>
                    </a:cubicBezTo>
                    <a:cubicBezTo>
                      <a:pt x="1911617" y="24128"/>
                      <a:pt x="1916908" y="36902"/>
                      <a:pt x="1916908" y="50222"/>
                    </a:cubicBezTo>
                    <a:lnTo>
                      <a:pt x="1916908" y="317766"/>
                    </a:lnTo>
                    <a:cubicBezTo>
                      <a:pt x="1916908" y="331085"/>
                      <a:pt x="1911617" y="343860"/>
                      <a:pt x="1902198" y="353278"/>
                    </a:cubicBezTo>
                    <a:cubicBezTo>
                      <a:pt x="1892780" y="362696"/>
                      <a:pt x="1880006" y="367988"/>
                      <a:pt x="1866686" y="367988"/>
                    </a:cubicBezTo>
                    <a:lnTo>
                      <a:pt x="50222" y="367988"/>
                    </a:lnTo>
                    <a:cubicBezTo>
                      <a:pt x="36902" y="367988"/>
                      <a:pt x="24128" y="362696"/>
                      <a:pt x="14710" y="353278"/>
                    </a:cubicBezTo>
                    <a:cubicBezTo>
                      <a:pt x="5291" y="343860"/>
                      <a:pt x="0" y="331085"/>
                      <a:pt x="0" y="317766"/>
                    </a:cubicBezTo>
                    <a:lnTo>
                      <a:pt x="0" y="50222"/>
                    </a:lnTo>
                    <a:cubicBezTo>
                      <a:pt x="0" y="36902"/>
                      <a:pt x="5291" y="24128"/>
                      <a:pt x="14710" y="14710"/>
                    </a:cubicBezTo>
                    <a:cubicBezTo>
                      <a:pt x="24128" y="5291"/>
                      <a:pt x="36902" y="0"/>
                      <a:pt x="50222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 txBox="1"/>
              <p:nvPr/>
            </p:nvSpPr>
            <p:spPr>
              <a:xfrm>
                <a:off x="0" y="-47625"/>
                <a:ext cx="1916908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25"/>
          <p:cNvSpPr/>
          <p:nvPr/>
        </p:nvSpPr>
        <p:spPr>
          <a:xfrm>
            <a:off x="12309425" y="325263"/>
            <a:ext cx="5189347" cy="4223736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5" name="Google Shape;335;p25"/>
          <p:cNvSpPr txBox="1"/>
          <p:nvPr/>
        </p:nvSpPr>
        <p:spPr>
          <a:xfrm>
            <a:off x="2580975" y="2419875"/>
            <a:ext cx="13686000" cy="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336" name="Google Shape;336;p25"/>
          <p:cNvSpPr txBox="1"/>
          <p:nvPr/>
        </p:nvSpPr>
        <p:spPr>
          <a:xfrm>
            <a:off x="8312067" y="4717256"/>
            <a:ext cx="135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563051" y="1403531"/>
            <a:ext cx="1359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25"/>
          <p:cNvGrpSpPr/>
          <p:nvPr/>
        </p:nvGrpSpPr>
        <p:grpSpPr>
          <a:xfrm>
            <a:off x="1214200" y="3594678"/>
            <a:ext cx="4397535" cy="6059717"/>
            <a:chOff x="0" y="-47625"/>
            <a:chExt cx="2233158" cy="1157893"/>
          </a:xfrm>
        </p:grpSpPr>
        <p:sp>
          <p:nvSpPr>
            <p:cNvPr id="339" name="Google Shape;339;p25"/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5"/>
          <p:cNvSpPr txBox="1"/>
          <p:nvPr/>
        </p:nvSpPr>
        <p:spPr>
          <a:xfrm>
            <a:off x="1922042" y="8184912"/>
            <a:ext cx="298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7653076" y="8184912"/>
            <a:ext cx="298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5"/>
          <p:cNvGrpSpPr/>
          <p:nvPr/>
        </p:nvGrpSpPr>
        <p:grpSpPr>
          <a:xfrm>
            <a:off x="12187600" y="4717258"/>
            <a:ext cx="4397535" cy="4937024"/>
            <a:chOff x="0" y="-47625"/>
            <a:chExt cx="2233158" cy="1157893"/>
          </a:xfrm>
        </p:grpSpPr>
        <p:sp>
          <p:nvSpPr>
            <p:cNvPr id="344" name="Google Shape;344;p25"/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25"/>
          <p:cNvSpPr txBox="1"/>
          <p:nvPr/>
        </p:nvSpPr>
        <p:spPr>
          <a:xfrm>
            <a:off x="13528485" y="8184912"/>
            <a:ext cx="298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4034913" y="1542913"/>
            <a:ext cx="67569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CDFFFA"/>
                </a:solidFill>
                <a:latin typeface="Bungee"/>
                <a:ea typeface="Bungee"/>
                <a:cs typeface="Bungee"/>
                <a:sym typeface="Bungee"/>
              </a:rPr>
              <a:t>splunk </a:t>
            </a:r>
            <a:endParaRPr sz="2300">
              <a:solidFill>
                <a:srgbClr val="CDFFFA"/>
              </a:solidFill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12874797" y="768296"/>
            <a:ext cx="3663600" cy="277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prominently recognized for its role as a SIEM system</a:t>
            </a: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349" name="Google Shape;349;p25"/>
          <p:cNvGrpSpPr/>
          <p:nvPr/>
        </p:nvGrpSpPr>
        <p:grpSpPr>
          <a:xfrm>
            <a:off x="6693250" y="3594400"/>
            <a:ext cx="4566894" cy="6060277"/>
            <a:chOff x="0" y="-47625"/>
            <a:chExt cx="2233200" cy="1158000"/>
          </a:xfrm>
        </p:grpSpPr>
        <p:sp>
          <p:nvSpPr>
            <p:cNvPr id="350" name="Google Shape;350;p25"/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 txBox="1"/>
            <p:nvPr/>
          </p:nvSpPr>
          <p:spPr>
            <a:xfrm>
              <a:off x="0" y="-47625"/>
              <a:ext cx="22332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5"/>
          <p:cNvSpPr txBox="1"/>
          <p:nvPr/>
        </p:nvSpPr>
        <p:spPr>
          <a:xfrm>
            <a:off x="1329012" y="4004388"/>
            <a:ext cx="4167900" cy="6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10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Font typeface="Bungee"/>
              <a:buChar char="●"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Centralized log management for comprehensive visibility into security event data</a:t>
            </a: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710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2243"/>
              <a:buFont typeface="Bungee"/>
              <a:buChar char="●"/>
            </a:pPr>
            <a:r>
              <a:rPr lang="en-US" sz="2243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Efficient collection and indexing of logs from diverse sources</a:t>
            </a:r>
            <a:endParaRPr sz="2243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3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3011663" y="1666083"/>
            <a:ext cx="849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54" name="Google Shape;354;p25"/>
          <p:cNvSpPr txBox="1"/>
          <p:nvPr/>
        </p:nvSpPr>
        <p:spPr>
          <a:xfrm>
            <a:off x="6887325" y="4004400"/>
            <a:ext cx="4315500" cy="5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10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Font typeface="Bungee"/>
              <a:buChar char="●"/>
            </a:pPr>
            <a:r>
              <a:rPr lang="en-US" sz="22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Facilitates the identification of patterns and potential security incidents.</a:t>
            </a: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-3710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C4"/>
              </a:buClr>
              <a:buSzPts val="2243"/>
              <a:buFont typeface="Bungee"/>
              <a:buChar char="●"/>
            </a:pPr>
            <a:r>
              <a:rPr lang="en-US" sz="2243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real-time analysis of events for Immediate detection &amp; response to threats</a:t>
            </a:r>
            <a:endParaRPr sz="2243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12205575" y="5150118"/>
            <a:ext cx="4061400" cy="4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Customizable alerts notify on specific events or anomalies </a:t>
            </a:r>
            <a:r>
              <a:rPr lang="en-US" sz="2243" dirty="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enhancing </a:t>
            </a:r>
            <a:endParaRPr sz="22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3" dirty="0">
                <a:solidFill>
                  <a:srgbClr val="FF66C4"/>
                </a:solidFill>
                <a:latin typeface="Bungee"/>
                <a:ea typeface="Bungee"/>
                <a:cs typeface="Bungee"/>
                <a:sym typeface="Bungee"/>
              </a:rPr>
              <a:t>proactive monitoring &amp; incident response</a:t>
            </a:r>
            <a:endParaRPr sz="2243" dirty="0">
              <a:solidFill>
                <a:srgbClr val="FF66C4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25"/>
          <p:cNvSpPr txBox="1"/>
          <p:nvPr/>
        </p:nvSpPr>
        <p:spPr>
          <a:xfrm>
            <a:off x="2682613" y="1542925"/>
            <a:ext cx="9629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splunk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FA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/>
          <p:nvPr/>
        </p:nvSpPr>
        <p:spPr>
          <a:xfrm rot="9302098">
            <a:off x="13114827" y="4238048"/>
            <a:ext cx="7238074" cy="6224743"/>
          </a:xfrm>
          <a:custGeom>
            <a:avLst/>
            <a:gdLst/>
            <a:ahLst/>
            <a:cxnLst/>
            <a:rect l="l" t="t" r="r" b="b"/>
            <a:pathLst>
              <a:path w="7230621" h="6218334" extrusionOk="0">
                <a:moveTo>
                  <a:pt x="0" y="0"/>
                </a:moveTo>
                <a:lnTo>
                  <a:pt x="7230621" y="0"/>
                </a:lnTo>
                <a:lnTo>
                  <a:pt x="7230621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2" name="Google Shape;362;p26"/>
          <p:cNvSpPr/>
          <p:nvPr/>
        </p:nvSpPr>
        <p:spPr>
          <a:xfrm rot="-1720742">
            <a:off x="-2031092" y="-541451"/>
            <a:ext cx="7736744" cy="6653600"/>
          </a:xfrm>
          <a:custGeom>
            <a:avLst/>
            <a:gdLst/>
            <a:ahLst/>
            <a:cxnLst/>
            <a:rect l="l" t="t" r="r" b="b"/>
            <a:pathLst>
              <a:path w="7735173" h="6652249" extrusionOk="0">
                <a:moveTo>
                  <a:pt x="0" y="0"/>
                </a:moveTo>
                <a:lnTo>
                  <a:pt x="7735173" y="0"/>
                </a:lnTo>
                <a:lnTo>
                  <a:pt x="7735173" y="6652249"/>
                </a:lnTo>
                <a:lnTo>
                  <a:pt x="0" y="665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3" name="Google Shape;363;p26"/>
          <p:cNvSpPr/>
          <p:nvPr/>
        </p:nvSpPr>
        <p:spPr>
          <a:xfrm>
            <a:off x="1411142" y="704403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4" name="Google Shape;364;p26"/>
          <p:cNvSpPr txBox="1"/>
          <p:nvPr/>
        </p:nvSpPr>
        <p:spPr>
          <a:xfrm>
            <a:off x="2242311" y="2766503"/>
            <a:ext cx="417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1835547" y="1838183"/>
            <a:ext cx="498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10645045" y="568964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7" name="Google Shape;367;p26"/>
          <p:cNvSpPr txBox="1"/>
          <p:nvPr/>
        </p:nvSpPr>
        <p:spPr>
          <a:xfrm>
            <a:off x="11476215" y="2631064"/>
            <a:ext cx="417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11069450" y="1702744"/>
            <a:ext cx="498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1411142" y="5278939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0" name="Google Shape;370;p26"/>
          <p:cNvSpPr txBox="1"/>
          <p:nvPr/>
        </p:nvSpPr>
        <p:spPr>
          <a:xfrm>
            <a:off x="2242311" y="7341039"/>
            <a:ext cx="417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1835547" y="6412719"/>
            <a:ext cx="498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10645045" y="5278939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3" name="Google Shape;373;p26"/>
          <p:cNvSpPr txBox="1"/>
          <p:nvPr/>
        </p:nvSpPr>
        <p:spPr>
          <a:xfrm>
            <a:off x="11476215" y="7341039"/>
            <a:ext cx="4176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6"/>
          <p:cNvSpPr txBox="1"/>
          <p:nvPr/>
        </p:nvSpPr>
        <p:spPr>
          <a:xfrm>
            <a:off x="11069450" y="6412719"/>
            <a:ext cx="498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5479729" y="2776028"/>
            <a:ext cx="6669749" cy="5276700"/>
          </a:xfrm>
          <a:custGeom>
            <a:avLst/>
            <a:gdLst/>
            <a:ahLst/>
            <a:cxnLst/>
            <a:rect l="l" t="t" r="r" b="b"/>
            <a:pathLst>
              <a:path w="6669749" h="5276700" extrusionOk="0">
                <a:moveTo>
                  <a:pt x="0" y="0"/>
                </a:moveTo>
                <a:lnTo>
                  <a:pt x="6669749" y="0"/>
                </a:lnTo>
                <a:lnTo>
                  <a:pt x="6669749" y="5276700"/>
                </a:lnTo>
                <a:lnTo>
                  <a:pt x="0" y="527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6" name="Google Shape;376;p26"/>
          <p:cNvSpPr txBox="1"/>
          <p:nvPr/>
        </p:nvSpPr>
        <p:spPr>
          <a:xfrm>
            <a:off x="4139549" y="4858800"/>
            <a:ext cx="870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Bungee"/>
                <a:ea typeface="Bungee"/>
                <a:cs typeface="Bungee"/>
                <a:sym typeface="Bungee"/>
              </a:rPr>
              <a:t>metasploitable 2</a:t>
            </a:r>
            <a:endParaRPr sz="100"/>
          </a:p>
        </p:txBody>
      </p:sp>
      <p:sp>
        <p:nvSpPr>
          <p:cNvPr id="377" name="Google Shape;377;p26"/>
          <p:cNvSpPr/>
          <p:nvPr/>
        </p:nvSpPr>
        <p:spPr>
          <a:xfrm rot="-1488544">
            <a:off x="8997969" y="6287172"/>
            <a:ext cx="1098908" cy="1751883"/>
          </a:xfrm>
          <a:custGeom>
            <a:avLst/>
            <a:gdLst/>
            <a:ahLst/>
            <a:cxnLst/>
            <a:rect l="l" t="t" r="r" b="b"/>
            <a:pathLst>
              <a:path w="1098908" h="1751883" extrusionOk="0">
                <a:moveTo>
                  <a:pt x="0" y="0"/>
                </a:moveTo>
                <a:lnTo>
                  <a:pt x="1098908" y="0"/>
                </a:lnTo>
                <a:lnTo>
                  <a:pt x="1098908" y="1751883"/>
                </a:lnTo>
                <a:lnTo>
                  <a:pt x="0" y="1751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8" name="Google Shape;378;p26"/>
          <p:cNvSpPr txBox="1"/>
          <p:nvPr/>
        </p:nvSpPr>
        <p:spPr>
          <a:xfrm>
            <a:off x="1835550" y="1702750"/>
            <a:ext cx="52017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deliberately vulnerable virtual machine designed for security testing and training purposes</a:t>
            </a:r>
            <a:endParaRPr sz="23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11146475" y="1164975"/>
            <a:ext cx="4989900" cy="27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3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Provides a controlled environment for practical application of pen testing techniques without real-world risks</a:t>
            </a:r>
            <a:endParaRPr sz="2343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11562727" y="6549316"/>
            <a:ext cx="4700700" cy="16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Promotes responsible and ethical hacking practices.</a:t>
            </a:r>
            <a:endParaRPr sz="24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1894916" y="6502370"/>
            <a:ext cx="47007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3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Bridges the gap between theoretical knowledge and hands-on experience</a:t>
            </a:r>
            <a:endParaRPr sz="23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3" dirty="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392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Bungee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 s</cp:lastModifiedBy>
  <cp:revision>1</cp:revision>
  <dcterms:modified xsi:type="dcterms:W3CDTF">2024-01-06T01:56:55Z</dcterms:modified>
</cp:coreProperties>
</file>