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2" autoAdjust="0"/>
    <p:restoredTop sz="94660"/>
  </p:normalViewPr>
  <p:slideViewPr>
    <p:cSldViewPr snapToGrid="0">
      <p:cViewPr varScale="1">
        <p:scale>
          <a:sx n="29" d="100"/>
          <a:sy n="29" d="100"/>
        </p:scale>
        <p:origin x="67" y="1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008-0153-4899-A712-1813E7B258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36269205-CA9F-4E21-9CE5-1B6FEF3B6E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C7480D2-53B2-4775-9938-4D6F4465B2EA}"/>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5" name="Footer Placeholder 4">
            <a:extLst>
              <a:ext uri="{FF2B5EF4-FFF2-40B4-BE49-F238E27FC236}">
                <a16:creationId xmlns:a16="http://schemas.microsoft.com/office/drawing/2014/main" id="{B4B84A3E-870F-4F43-BA20-EFD4BBC396D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28A85AE-14D3-42CA-8940-E3A0E1A0D847}"/>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336350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F407-CCD2-43ED-95D2-47CAC4BF2A1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40D1875-D991-4C32-837C-54E8B2992C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12E926A-FF0B-4555-9B42-9120737CE448}"/>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5" name="Footer Placeholder 4">
            <a:extLst>
              <a:ext uri="{FF2B5EF4-FFF2-40B4-BE49-F238E27FC236}">
                <a16:creationId xmlns:a16="http://schemas.microsoft.com/office/drawing/2014/main" id="{3CCBB133-A80B-4A0C-9787-72C7E9B0DCE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046481E-6353-4DD2-B353-509F31E2B14F}"/>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225878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42433-5C2E-46A4-8F11-742FAC014B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BA8A212-DD42-4AF3-8362-F160FF4362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CD14312-80CA-4446-9154-50EB070AE365}"/>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5" name="Footer Placeholder 4">
            <a:extLst>
              <a:ext uri="{FF2B5EF4-FFF2-40B4-BE49-F238E27FC236}">
                <a16:creationId xmlns:a16="http://schemas.microsoft.com/office/drawing/2014/main" id="{EFC0EA60-CCD4-4BA0-B417-4B6ECE3228C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D5CE982-3A3E-40F7-9DA1-241B676F17B4}"/>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230646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72A8-A7E6-44A2-B302-FBFAE2C93806}"/>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1D783F5-3395-4671-81DD-CE6A96F18A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674E15C-FE4B-49E7-8C46-5DD5693B0A41}"/>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5" name="Footer Placeholder 4">
            <a:extLst>
              <a:ext uri="{FF2B5EF4-FFF2-40B4-BE49-F238E27FC236}">
                <a16:creationId xmlns:a16="http://schemas.microsoft.com/office/drawing/2014/main" id="{5FE7E7A0-5C74-45ED-828B-3F03B0C39E1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944C12F-2592-42B4-8B3B-70C433A38531}"/>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124207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C2F5-71A3-426E-8A6C-4283A5BE77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363BBD91-C782-41DF-BC2B-AE500B0BA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3431B2-A47F-4AD2-BE4C-7308593EFC76}"/>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5" name="Footer Placeholder 4">
            <a:extLst>
              <a:ext uri="{FF2B5EF4-FFF2-40B4-BE49-F238E27FC236}">
                <a16:creationId xmlns:a16="http://schemas.microsoft.com/office/drawing/2014/main" id="{5A112510-5189-4BD7-8A4A-194832AFFB6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2AFC935-02AB-43AE-A458-C54D6A5F116E}"/>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59606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E7C-857B-4EF6-867F-C9976E808EF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0A63336-D5A9-4AFF-A10C-8041720CDC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7D360248-A124-4CBB-B01D-8DA1011810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4280107-3B79-46F4-985A-8EFC03457F6E}"/>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6" name="Footer Placeholder 5">
            <a:extLst>
              <a:ext uri="{FF2B5EF4-FFF2-40B4-BE49-F238E27FC236}">
                <a16:creationId xmlns:a16="http://schemas.microsoft.com/office/drawing/2014/main" id="{13C5DFBE-DAEA-42A2-9F69-C0CCF2B9E3F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B1AAEC5-6DCF-47F2-8216-B5203C16F2A2}"/>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142357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517E-775B-4E78-8C7B-A93DF960B1B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771839E-AEEA-4886-AC46-F574BBB53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7928EF-83B5-412D-B9A6-9FFEE63E16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5B0CB52-C2F8-42A6-B972-5E150D21A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E0FA41-E0E8-47F6-8883-0A13DB6B6A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2B4650F2-4707-492B-9177-823D8D3DDCB5}"/>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8" name="Footer Placeholder 7">
            <a:extLst>
              <a:ext uri="{FF2B5EF4-FFF2-40B4-BE49-F238E27FC236}">
                <a16:creationId xmlns:a16="http://schemas.microsoft.com/office/drawing/2014/main" id="{D573A4E1-5125-48B0-A7F2-1B774F77885F}"/>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85F458B0-8A6D-4EF3-9A7E-3A76801D6BA8}"/>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124364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DC69-FFF0-4D6A-A76E-8E22BBB641F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04BE450-48C6-49B3-890B-7E506AEFBDCF}"/>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4" name="Footer Placeholder 3">
            <a:extLst>
              <a:ext uri="{FF2B5EF4-FFF2-40B4-BE49-F238E27FC236}">
                <a16:creationId xmlns:a16="http://schemas.microsoft.com/office/drawing/2014/main" id="{2399D64B-4602-424B-80AE-C8574ED6577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34575BD-A32D-4244-ACED-51DA6B7D457A}"/>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107294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6DF8B-B4D3-48D6-B01E-5002BA1ABB67}"/>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3" name="Footer Placeholder 2">
            <a:extLst>
              <a:ext uri="{FF2B5EF4-FFF2-40B4-BE49-F238E27FC236}">
                <a16:creationId xmlns:a16="http://schemas.microsoft.com/office/drawing/2014/main" id="{2C0E829D-DDD0-45A5-BF9A-2AD27B8FCB0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B55B019-F5C6-41A2-919F-06C098B33EE7}"/>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42128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DF33-1104-434F-BE99-1FB89FE86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A06F973-3457-4E2A-AB3A-0B85465B2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C853EF1-B8EF-4354-8931-3C8922A62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DFA94D-B920-4D39-8256-05289C12821C}"/>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6" name="Footer Placeholder 5">
            <a:extLst>
              <a:ext uri="{FF2B5EF4-FFF2-40B4-BE49-F238E27FC236}">
                <a16:creationId xmlns:a16="http://schemas.microsoft.com/office/drawing/2014/main" id="{27A96AA1-59B9-4C2D-8BFA-ECD206D75C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B8010EF-5308-4A8D-AA71-DF54C0352AF1}"/>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299428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34AF-A4FE-4E16-AE09-38A984131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E571A17-E139-4402-82FD-F801556A7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C50FB4A7-D333-4EFA-B437-520BBC9A9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EA00D-FDC7-462E-A714-A09C90D1A333}"/>
              </a:ext>
            </a:extLst>
          </p:cNvPr>
          <p:cNvSpPr>
            <a:spLocks noGrp="1"/>
          </p:cNvSpPr>
          <p:nvPr>
            <p:ph type="dt" sz="half" idx="10"/>
          </p:nvPr>
        </p:nvSpPr>
        <p:spPr/>
        <p:txBody>
          <a:bodyPr/>
          <a:lstStyle/>
          <a:p>
            <a:fld id="{A8F5394F-E668-469A-BAA6-B59C0A401C44}" type="datetimeFigureOut">
              <a:rPr lang="en-NG" smtClean="0"/>
              <a:t>09/03/2024</a:t>
            </a:fld>
            <a:endParaRPr lang="en-NG"/>
          </a:p>
        </p:txBody>
      </p:sp>
      <p:sp>
        <p:nvSpPr>
          <p:cNvPr id="6" name="Footer Placeholder 5">
            <a:extLst>
              <a:ext uri="{FF2B5EF4-FFF2-40B4-BE49-F238E27FC236}">
                <a16:creationId xmlns:a16="http://schemas.microsoft.com/office/drawing/2014/main" id="{7A372C0A-9082-48DF-9EAE-BED47532E0A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B5905E3-43FA-4BDB-81AD-B9CAE25BFF6D}"/>
              </a:ext>
            </a:extLst>
          </p:cNvPr>
          <p:cNvSpPr>
            <a:spLocks noGrp="1"/>
          </p:cNvSpPr>
          <p:nvPr>
            <p:ph type="sldNum" sz="quarter" idx="12"/>
          </p:nvPr>
        </p:nvSpPr>
        <p:spPr/>
        <p:txBody>
          <a:bodyPr/>
          <a:lstStyle/>
          <a:p>
            <a:fld id="{AD74DCBD-81D5-44C9-A0FE-DAD3D710177E}" type="slidenum">
              <a:rPr lang="en-NG" smtClean="0"/>
              <a:t>‹#›</a:t>
            </a:fld>
            <a:endParaRPr lang="en-NG"/>
          </a:p>
        </p:txBody>
      </p:sp>
    </p:spTree>
    <p:extLst>
      <p:ext uri="{BB962C8B-B14F-4D97-AF65-F5344CB8AC3E}">
        <p14:creationId xmlns:p14="http://schemas.microsoft.com/office/powerpoint/2010/main" val="55639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A579C-1AC9-4E39-8DCE-EC9B119F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35A8BE8-8622-4183-99CA-266046833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22868D5-34C0-4298-A8E8-F698D6BDD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5394F-E668-469A-BAA6-B59C0A401C44}" type="datetimeFigureOut">
              <a:rPr lang="en-NG" smtClean="0"/>
              <a:t>09/03/2024</a:t>
            </a:fld>
            <a:endParaRPr lang="en-NG"/>
          </a:p>
        </p:txBody>
      </p:sp>
      <p:sp>
        <p:nvSpPr>
          <p:cNvPr id="5" name="Footer Placeholder 4">
            <a:extLst>
              <a:ext uri="{FF2B5EF4-FFF2-40B4-BE49-F238E27FC236}">
                <a16:creationId xmlns:a16="http://schemas.microsoft.com/office/drawing/2014/main" id="{CFE60A83-8032-4998-8215-AFAA00A72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8067B738-CEF1-41B9-8F4D-62910E235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4DCBD-81D5-44C9-A0FE-DAD3D710177E}" type="slidenum">
              <a:rPr lang="en-NG" smtClean="0"/>
              <a:t>‹#›</a:t>
            </a:fld>
            <a:endParaRPr lang="en-NG"/>
          </a:p>
        </p:txBody>
      </p:sp>
    </p:spTree>
    <p:extLst>
      <p:ext uri="{BB962C8B-B14F-4D97-AF65-F5344CB8AC3E}">
        <p14:creationId xmlns:p14="http://schemas.microsoft.com/office/powerpoint/2010/main" val="75697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1E17-128C-4F6B-B5B6-B59BAACAF137}"/>
              </a:ext>
            </a:extLst>
          </p:cNvPr>
          <p:cNvSpPr>
            <a:spLocks noGrp="1"/>
          </p:cNvSpPr>
          <p:nvPr>
            <p:ph type="ctrTitle"/>
          </p:nvPr>
        </p:nvSpPr>
        <p:spPr>
          <a:xfrm>
            <a:off x="1524000" y="3756991"/>
            <a:ext cx="10224052" cy="1958008"/>
          </a:xfrm>
        </p:spPr>
        <p:txBody>
          <a:bodyPr>
            <a:normAutofit/>
          </a:bodyPr>
          <a:lstStyle/>
          <a:p>
            <a:r>
              <a:rPr lang="en-US" dirty="0"/>
              <a:t>Differences between Flowchart, Pseudocode and Algorithm</a:t>
            </a:r>
            <a:endParaRPr lang="en-NG" dirty="0"/>
          </a:p>
        </p:txBody>
      </p:sp>
    </p:spTree>
    <p:extLst>
      <p:ext uri="{BB962C8B-B14F-4D97-AF65-F5344CB8AC3E}">
        <p14:creationId xmlns:p14="http://schemas.microsoft.com/office/powerpoint/2010/main" val="422017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9454-D6BE-441C-886A-233E8F5E6F61}"/>
              </a:ext>
            </a:extLst>
          </p:cNvPr>
          <p:cNvSpPr>
            <a:spLocks noGrp="1"/>
          </p:cNvSpPr>
          <p:nvPr>
            <p:ph type="title"/>
          </p:nvPr>
        </p:nvSpPr>
        <p:spPr/>
        <p:txBody>
          <a:bodyPr/>
          <a:lstStyle/>
          <a:p>
            <a:r>
              <a:rPr lang="en-US" b="1" dirty="0"/>
              <a:t>FLOWCHARTS</a:t>
            </a:r>
            <a:endParaRPr lang="en-NG" b="1" dirty="0"/>
          </a:p>
        </p:txBody>
      </p:sp>
      <p:sp>
        <p:nvSpPr>
          <p:cNvPr id="3" name="Content Placeholder 2">
            <a:extLst>
              <a:ext uri="{FF2B5EF4-FFF2-40B4-BE49-F238E27FC236}">
                <a16:creationId xmlns:a16="http://schemas.microsoft.com/office/drawing/2014/main" id="{0A519B29-5DA4-474E-8D5F-7F87663E26F4}"/>
              </a:ext>
            </a:extLst>
          </p:cNvPr>
          <p:cNvSpPr>
            <a:spLocks noGrp="1"/>
          </p:cNvSpPr>
          <p:nvPr>
            <p:ph idx="1"/>
          </p:nvPr>
        </p:nvSpPr>
        <p:spPr/>
        <p:txBody>
          <a:bodyPr/>
          <a:lstStyle/>
          <a:p>
            <a:r>
              <a:rPr lang="en-US" dirty="0"/>
              <a:t>Flowcharts are graphical diagrams that show the steps and logic of an algorithm. They use symbols, arrows, and text to illustrate the inputs, outputs, processes, decisions, and loops of an algorithm. Flowcharts are useful for visualizing the overall structure and flow of an algorithm, and for identifying potential errors or inefficiencies. They are also easy to understand and communicate with others, regardless of their programming background.</a:t>
            </a:r>
            <a:endParaRPr lang="en-NG" dirty="0"/>
          </a:p>
        </p:txBody>
      </p:sp>
    </p:spTree>
    <p:extLst>
      <p:ext uri="{BB962C8B-B14F-4D97-AF65-F5344CB8AC3E}">
        <p14:creationId xmlns:p14="http://schemas.microsoft.com/office/powerpoint/2010/main" val="288113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9F0E-FD01-46D7-84A6-E22A8204C627}"/>
              </a:ext>
            </a:extLst>
          </p:cNvPr>
          <p:cNvSpPr>
            <a:spLocks noGrp="1"/>
          </p:cNvSpPr>
          <p:nvPr>
            <p:ph type="title"/>
          </p:nvPr>
        </p:nvSpPr>
        <p:spPr/>
        <p:txBody>
          <a:bodyPr/>
          <a:lstStyle/>
          <a:p>
            <a:endParaRPr lang="en-NG"/>
          </a:p>
        </p:txBody>
      </p:sp>
      <p:pic>
        <p:nvPicPr>
          <p:cNvPr id="1026" name="Picture 2" descr="Lightbox">
            <a:extLst>
              <a:ext uri="{FF2B5EF4-FFF2-40B4-BE49-F238E27FC236}">
                <a16:creationId xmlns:a16="http://schemas.microsoft.com/office/drawing/2014/main" id="{0586B08C-2759-46D8-9F79-91DCDDC84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4588" y="1848644"/>
            <a:ext cx="6580094"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3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46C6-090B-4FA4-BD02-BF9150AEB0FD}"/>
              </a:ext>
            </a:extLst>
          </p:cNvPr>
          <p:cNvSpPr>
            <a:spLocks noGrp="1"/>
          </p:cNvSpPr>
          <p:nvPr>
            <p:ph type="title"/>
          </p:nvPr>
        </p:nvSpPr>
        <p:spPr/>
        <p:txBody>
          <a:bodyPr/>
          <a:lstStyle/>
          <a:p>
            <a:r>
              <a:rPr lang="en-US" b="1" dirty="0"/>
              <a:t>PSEUDOCODE</a:t>
            </a:r>
            <a:endParaRPr lang="en-NG" b="1" dirty="0"/>
          </a:p>
        </p:txBody>
      </p:sp>
      <p:sp>
        <p:nvSpPr>
          <p:cNvPr id="3" name="Content Placeholder 2">
            <a:extLst>
              <a:ext uri="{FF2B5EF4-FFF2-40B4-BE49-F238E27FC236}">
                <a16:creationId xmlns:a16="http://schemas.microsoft.com/office/drawing/2014/main" id="{F69231F9-9C44-40BB-9463-754F71C4F7E2}"/>
              </a:ext>
            </a:extLst>
          </p:cNvPr>
          <p:cNvSpPr>
            <a:spLocks noGrp="1"/>
          </p:cNvSpPr>
          <p:nvPr>
            <p:ph idx="1"/>
          </p:nvPr>
        </p:nvSpPr>
        <p:spPr/>
        <p:txBody>
          <a:bodyPr/>
          <a:lstStyle/>
          <a:p>
            <a:r>
              <a:rPr lang="en-US" dirty="0"/>
              <a:t>Pseudocode is a textual representation of an algorithm that uses natural language and some basic programming concepts. It is not meant to be executed by a computer, but rather to describe the logic and steps of an algorithm in a clear and concise way. Pseudocode is useful for planning and testing an algorithm, and for translating it into code later. It can also help you avoid syntax errors and focus on the problem-solving aspect of algorithm development.</a:t>
            </a:r>
            <a:endParaRPr lang="en-NG" dirty="0"/>
          </a:p>
        </p:txBody>
      </p:sp>
    </p:spTree>
    <p:extLst>
      <p:ext uri="{BB962C8B-B14F-4D97-AF65-F5344CB8AC3E}">
        <p14:creationId xmlns:p14="http://schemas.microsoft.com/office/powerpoint/2010/main" val="344354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0865-7786-49D8-927E-0299B070AE41}"/>
              </a:ext>
            </a:extLst>
          </p:cNvPr>
          <p:cNvSpPr>
            <a:spLocks noGrp="1"/>
          </p:cNvSpPr>
          <p:nvPr>
            <p:ph type="title"/>
          </p:nvPr>
        </p:nvSpPr>
        <p:spPr/>
        <p:txBody>
          <a:bodyPr/>
          <a:lstStyle/>
          <a:p>
            <a:r>
              <a:rPr lang="en-US" dirty="0"/>
              <a:t>ALGORITHM</a:t>
            </a:r>
            <a:endParaRPr lang="en-NG" dirty="0"/>
          </a:p>
        </p:txBody>
      </p:sp>
      <p:sp>
        <p:nvSpPr>
          <p:cNvPr id="3" name="Content Placeholder 2">
            <a:extLst>
              <a:ext uri="{FF2B5EF4-FFF2-40B4-BE49-F238E27FC236}">
                <a16:creationId xmlns:a16="http://schemas.microsoft.com/office/drawing/2014/main" id="{1776361D-6A01-443B-951D-01DFA956EDF2}"/>
              </a:ext>
            </a:extLst>
          </p:cNvPr>
          <p:cNvSpPr>
            <a:spLocks noGrp="1"/>
          </p:cNvSpPr>
          <p:nvPr>
            <p:ph idx="1"/>
          </p:nvPr>
        </p:nvSpPr>
        <p:spPr>
          <a:xfrm>
            <a:off x="522938" y="1886877"/>
            <a:ext cx="10830862" cy="4787433"/>
          </a:xfrm>
        </p:spPr>
        <p:txBody>
          <a:bodyPr/>
          <a:lstStyle/>
          <a:p>
            <a:r>
              <a:rPr lang="en-US" dirty="0"/>
              <a:t>The word Algorithm means “a process or set of rules to be followed in calculations or other problem-solving operations”. Therefore Algorithm refers to a set of rules/instructions that step-by-step define how a work is to be executed in order to get the expected results. </a:t>
            </a:r>
          </a:p>
          <a:p>
            <a:endParaRPr lang="en-NG" dirty="0"/>
          </a:p>
        </p:txBody>
      </p:sp>
    </p:spTree>
    <p:extLst>
      <p:ext uri="{BB962C8B-B14F-4D97-AF65-F5344CB8AC3E}">
        <p14:creationId xmlns:p14="http://schemas.microsoft.com/office/powerpoint/2010/main" val="291737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0085-2BBD-40D3-BA64-4162458E3A13}"/>
              </a:ext>
            </a:extLst>
          </p:cNvPr>
          <p:cNvSpPr>
            <a:spLocks noGrp="1"/>
          </p:cNvSpPr>
          <p:nvPr>
            <p:ph type="title"/>
          </p:nvPr>
        </p:nvSpPr>
        <p:spPr/>
        <p:txBody>
          <a:bodyPr/>
          <a:lstStyle/>
          <a:p>
            <a:endParaRPr lang="en-NG"/>
          </a:p>
        </p:txBody>
      </p:sp>
      <p:pic>
        <p:nvPicPr>
          <p:cNvPr id="4" name="Picture 2" descr="Lightbox">
            <a:extLst>
              <a:ext uri="{FF2B5EF4-FFF2-40B4-BE49-F238E27FC236}">
                <a16:creationId xmlns:a16="http://schemas.microsoft.com/office/drawing/2014/main" id="{71D40C6A-7B2C-4752-80BA-3117840423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376" y="1690688"/>
            <a:ext cx="7886798" cy="4863525"/>
          </a:xfrm>
          <a:prstGeom prst="rect">
            <a:avLst/>
          </a:prstGeom>
          <a:solidFill>
            <a:schemeClr val="tx1"/>
          </a:solidFill>
        </p:spPr>
      </p:pic>
    </p:spTree>
    <p:extLst>
      <p:ext uri="{BB962C8B-B14F-4D97-AF65-F5344CB8AC3E}">
        <p14:creationId xmlns:p14="http://schemas.microsoft.com/office/powerpoint/2010/main" val="3023732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7177</TotalTime>
  <Words>220</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Differences between Flowchart, Pseudocode and Algorithm</vt:lpstr>
      <vt:lpstr>FLOWCHARTS</vt:lpstr>
      <vt:lpstr>PowerPoint Presentation</vt:lpstr>
      <vt:lpstr>PSEUDOCODE</vt:lpstr>
      <vt:lpstr>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between Flowchart, Pseudocode and Algorithm</dc:title>
  <dc:creator>Adams</dc:creator>
  <cp:lastModifiedBy>Adams</cp:lastModifiedBy>
  <cp:revision>3</cp:revision>
  <dcterms:created xsi:type="dcterms:W3CDTF">2024-03-09T10:33:23Z</dcterms:created>
  <dcterms:modified xsi:type="dcterms:W3CDTF">2024-03-14T10:11:08Z</dcterms:modified>
</cp:coreProperties>
</file>