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obert.duncan@abdn.ac.uk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6120" cy="17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Lecture 4: Built In Data Types II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Dr Bob Duncan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Department of Computing Science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Email: </a:t>
            </a:r>
            <a:r>
              <a:rPr b="0" lang="en-GB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robert.duncan@abdn.ac.uk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20</a:t>
            </a:r>
            <a:r>
              <a:rPr b="0" lang="en-GB" sz="1600" spc="-1" strike="noStrike" baseline="101000">
                <a:solidFill>
                  <a:srgbClr val="8b8b8b"/>
                </a:solidFill>
                <a:latin typeface="Calibri"/>
                <a:ea typeface="DejaVu Sans"/>
              </a:rPr>
              <a:t>th</a:t>
            </a:r>
            <a:r>
              <a:rPr b="0" lang="en-GB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 September 2019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2019600" y="1367280"/>
            <a:ext cx="539316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CS1028 Programming for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Science and Engineering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2"/>
          <a:stretch/>
        </p:blipFill>
        <p:spPr>
          <a:xfrm>
            <a:off x="7056000" y="5184000"/>
            <a:ext cx="3257280" cy="211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Exchanging two variables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43440" y="1944000"/>
            <a:ext cx="4119480" cy="17269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392000" y="1537200"/>
            <a:ext cx="3932280" cy="481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57200" y="2016000"/>
            <a:ext cx="8245440" cy="38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Strings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255760" y="2448000"/>
            <a:ext cx="4799520" cy="28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Strings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57200" y="2475720"/>
            <a:ext cx="8367120" cy="328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Strings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2520000"/>
            <a:ext cx="9142920" cy="275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Converting Strings to Numbers for Input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46320" y="2520000"/>
            <a:ext cx="8437320" cy="28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Converting Strings to Numbers for Input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76000" y="1800000"/>
            <a:ext cx="7977600" cy="42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Integers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60000" y="2526480"/>
            <a:ext cx="8265600" cy="20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Integer Operators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792000" y="1582920"/>
            <a:ext cx="7820280" cy="42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Integer Operators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02120" y="2388240"/>
            <a:ext cx="8093520" cy="193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008000" y="1728000"/>
            <a:ext cx="7523640" cy="39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define a variable in Python? How do we associate that variable with a data-type value?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use an </a:t>
            </a:r>
            <a:r>
              <a:rPr b="0" i="1" lang="en-GB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assignment statement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which kills two birds with one stone. If we write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= 1234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we are not expressing mathematical equality, rather we are telling Python to: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 the identifier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 be a new variable (if it does not already exist)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associate variable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with integer value 1234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 the left hand side of an </a:t>
            </a:r>
            <a:r>
              <a:rPr b="1" i="1" lang="en-GB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assignment statement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must be a single variable!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Note: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1234 = 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+ b = b + a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are both invalid statements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080000" y="864000"/>
            <a:ext cx="7414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Continuing on from Yesterday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Integer Operators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27960" y="2952000"/>
            <a:ext cx="8354160" cy="203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program with strings converted to numbers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922320" y="1473120"/>
            <a:ext cx="7429320" cy="500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Range of Integers in Python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000" y="2076120"/>
            <a:ext cx="8482320" cy="325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Range of Integers in Python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941840" y="2743560"/>
            <a:ext cx="5287680" cy="240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Typical int Expressions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802160" y="1512000"/>
            <a:ext cx="5181480" cy="48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 Numbers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71520" y="2232000"/>
            <a:ext cx="8484120" cy="29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 Numbers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777960" y="1368000"/>
            <a:ext cx="7645680" cy="487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 Numbers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74040" y="2376000"/>
            <a:ext cx="8409600" cy="25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 Numbers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90040" y="2200680"/>
            <a:ext cx="7905600" cy="26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 Numbers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008000" y="1470240"/>
            <a:ext cx="7336440" cy="46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1008000" y="2160000"/>
            <a:ext cx="7523640" cy="38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Neat Way to Track Variables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can do this using an </a:t>
            </a:r>
            <a:r>
              <a:rPr b="0" i="1" lang="en-GB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Informal Trace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We set up a simple table as follows: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             b           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= 1234          1234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b = 99              </a:t>
            </a:r>
            <a:r>
              <a:rPr b="0" lang="en-GB" sz="2000" spc="-1" strike="noStrike">
                <a:solidFill>
                  <a:srgbClr val="999999"/>
                </a:solidFill>
                <a:latin typeface="Arial"/>
                <a:ea typeface="DejaVu Sans"/>
              </a:rPr>
              <a:t>1234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99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c = a + b          </a:t>
            </a:r>
            <a:r>
              <a:rPr b="0" lang="en-GB" sz="2000" spc="-1" strike="noStrike">
                <a:solidFill>
                  <a:srgbClr val="999999"/>
                </a:solidFill>
                <a:latin typeface="Arial"/>
                <a:ea typeface="DejaVu Sans"/>
              </a:rPr>
              <a:t>1234           99</a:t>
            </a:r>
            <a:r>
              <a:rPr b="0" lang="en-GB" sz="2000" spc="-1" strike="noStrike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1333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008000" y="864000"/>
            <a:ext cx="71269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Keeping Track of Variables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1224000" y="4953960"/>
            <a:ext cx="69109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more complex way is an Object-level trace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list the steps on the next page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 Numbers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21800" y="1655280"/>
            <a:ext cx="7917840" cy="38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Booleans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562320" y="1764000"/>
            <a:ext cx="8077320" cy="44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Booleans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2216160" y="2766240"/>
            <a:ext cx="4739040" cy="23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Booleans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64760" y="2124720"/>
            <a:ext cx="7958880" cy="37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Booleans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425520" y="1814040"/>
            <a:ext cx="8320320" cy="426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895680" y="2322720"/>
            <a:ext cx="7311960" cy="33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76000" y="1368000"/>
            <a:ext cx="7794000" cy="505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419760" y="1791000"/>
            <a:ext cx="8262360" cy="37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648000" y="648000"/>
            <a:ext cx="791964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Comparisons (Cont.)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433080" y="2248200"/>
            <a:ext cx="8305200" cy="33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936000" y="1080000"/>
            <a:ext cx="7595640" cy="53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Object-level Trace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080000" y="434160"/>
            <a:ext cx="71269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Keeping Track of Variables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483000" y="1264680"/>
            <a:ext cx="5199120" cy="51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1008000" y="1509840"/>
            <a:ext cx="752364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Here is some code to do this: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= 17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= i + 1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 the second line is not meant to be a mathematical equivalent. It is a command to Python to carry out: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object with a value of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bind variable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 that object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expression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+ 1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create a new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whose value is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Bind the variable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 this new object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008000" y="648000"/>
            <a:ext cx="73429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Incrementing a Variable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1008000" y="1509840"/>
            <a:ext cx="752364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Traces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008000" y="648000"/>
            <a:ext cx="73429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Incrementing a Variable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563920" y="1769040"/>
            <a:ext cx="4923000" cy="33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1008000" y="1509840"/>
            <a:ext cx="752364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008000" y="648000"/>
            <a:ext cx="73429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Incrementing a Variable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64000" y="2387160"/>
            <a:ext cx="7775640" cy="32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1008000" y="2088000"/>
            <a:ext cx="7523640" cy="39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Check this out: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swap variable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value with variable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value here: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= 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= 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 = 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Starting values are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1234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99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respectively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Exchanging two variables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1080000" y="648000"/>
            <a:ext cx="7054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Exchanging two variables (Cont.)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512000" y="2232000"/>
            <a:ext cx="6185520" cy="32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2019-09-20T12:35:08Z</dcterms:modified>
  <cp:revision>46</cp:revision>
  <dc:subject/>
  <dc:title/>
</cp:coreProperties>
</file>