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67" r:id="rId2"/>
    <p:sldId id="271" r:id="rId3"/>
    <p:sldId id="270" r:id="rId4"/>
    <p:sldId id="257" r:id="rId5"/>
    <p:sldId id="261" r:id="rId6"/>
    <p:sldId id="266" r:id="rId7"/>
    <p:sldId id="262" r:id="rId8"/>
    <p:sldId id="259" r:id="rId9"/>
    <p:sldId id="264" r:id="rId10"/>
    <p:sldId id="269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51"/>
  </p:normalViewPr>
  <p:slideViewPr>
    <p:cSldViewPr snapToGrid="0" snapToObjects="1">
      <p:cViewPr>
        <p:scale>
          <a:sx n="50" d="100"/>
          <a:sy n="50" d="100"/>
        </p:scale>
        <p:origin x="202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E63BE-91BC-FE45-9D11-7D8BDCC7B8CB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A5924-FFA2-6A4F-9E55-2D0BBF82AD3B}">
      <dgm:prSet phldrT="[Text]"/>
      <dgm:spPr/>
      <dgm:t>
        <a:bodyPr/>
        <a:lstStyle/>
        <a:p>
          <a:r>
            <a:rPr lang="en-US" dirty="0"/>
            <a:t>MB Store</a:t>
          </a:r>
        </a:p>
      </dgm:t>
    </dgm:pt>
    <dgm:pt modelId="{019390FD-CDFC-A940-829D-29C6A0A1D6FA}" type="parTrans" cxnId="{A8D7853E-7BEE-1143-B076-A8FF7118B785}">
      <dgm:prSet/>
      <dgm:spPr/>
      <dgm:t>
        <a:bodyPr/>
        <a:lstStyle/>
        <a:p>
          <a:endParaRPr lang="en-US"/>
        </a:p>
      </dgm:t>
    </dgm:pt>
    <dgm:pt modelId="{E4C8F1FA-456B-5442-BA72-44467F3965D1}" type="sibTrans" cxnId="{A8D7853E-7BEE-1143-B076-A8FF7118B785}">
      <dgm:prSet/>
      <dgm:spPr/>
      <dgm:t>
        <a:bodyPr/>
        <a:lstStyle/>
        <a:p>
          <a:endParaRPr lang="en-US"/>
        </a:p>
      </dgm:t>
    </dgm:pt>
    <dgm:pt modelId="{50A35E77-BBE3-F84D-A062-0DE464D790F6}">
      <dgm:prSet phldrT="[Text]"/>
      <dgm:spPr/>
      <dgm:t>
        <a:bodyPr/>
        <a:lstStyle/>
        <a:p>
          <a:r>
            <a:rPr lang="en-US" dirty="0"/>
            <a:t>Screen  Simulation</a:t>
          </a:r>
        </a:p>
      </dgm:t>
    </dgm:pt>
    <dgm:pt modelId="{B17D5C74-7AF8-1F41-AD4C-263AEA3BA716}" type="parTrans" cxnId="{8FC5E226-55B7-2C45-9894-275A3DE004E5}">
      <dgm:prSet/>
      <dgm:spPr/>
      <dgm:t>
        <a:bodyPr/>
        <a:lstStyle/>
        <a:p>
          <a:endParaRPr lang="en-US"/>
        </a:p>
      </dgm:t>
    </dgm:pt>
    <dgm:pt modelId="{CA2F6C30-47B6-9240-809D-FB3A5A41EC73}" type="sibTrans" cxnId="{8FC5E226-55B7-2C45-9894-275A3DE004E5}">
      <dgm:prSet/>
      <dgm:spPr/>
      <dgm:t>
        <a:bodyPr/>
        <a:lstStyle/>
        <a:p>
          <a:endParaRPr lang="en-US"/>
        </a:p>
      </dgm:t>
    </dgm:pt>
    <dgm:pt modelId="{773D5B25-59E6-7E4B-A40F-9546C0C928FC}">
      <dgm:prSet phldrT="[Text]"/>
      <dgm:spPr/>
      <dgm:t>
        <a:bodyPr/>
        <a:lstStyle/>
        <a:p>
          <a:r>
            <a:rPr lang="en-US" dirty="0"/>
            <a:t>Marketplace</a:t>
          </a:r>
        </a:p>
      </dgm:t>
    </dgm:pt>
    <dgm:pt modelId="{65ACF58D-ABD3-DB44-BD16-6F3B648287C7}" type="parTrans" cxnId="{0AD00760-824C-9C43-BECF-E1C75E2D8796}">
      <dgm:prSet/>
      <dgm:spPr/>
      <dgm:t>
        <a:bodyPr/>
        <a:lstStyle/>
        <a:p>
          <a:endParaRPr lang="en-US"/>
        </a:p>
      </dgm:t>
    </dgm:pt>
    <dgm:pt modelId="{0FE73DBA-E6E2-F44A-A040-29826CC070B3}" type="sibTrans" cxnId="{0AD00760-824C-9C43-BECF-E1C75E2D8796}">
      <dgm:prSet/>
      <dgm:spPr/>
      <dgm:t>
        <a:bodyPr/>
        <a:lstStyle/>
        <a:p>
          <a:endParaRPr lang="en-US"/>
        </a:p>
      </dgm:t>
    </dgm:pt>
    <dgm:pt modelId="{20BD1B24-2B09-8341-936F-AD27EC7D81DE}">
      <dgm:prSet phldrT="[Text]"/>
      <dgm:spPr/>
      <dgm:t>
        <a:bodyPr/>
        <a:lstStyle/>
        <a:p>
          <a:r>
            <a:rPr lang="en-US" dirty="0"/>
            <a:t>Product Creation</a:t>
          </a:r>
        </a:p>
      </dgm:t>
    </dgm:pt>
    <dgm:pt modelId="{5687EE91-543E-9F46-99C7-D2EA13968137}" type="parTrans" cxnId="{204ABD9C-B347-BD4E-B416-F824CCFE24F8}">
      <dgm:prSet/>
      <dgm:spPr/>
      <dgm:t>
        <a:bodyPr/>
        <a:lstStyle/>
        <a:p>
          <a:endParaRPr lang="en-US"/>
        </a:p>
      </dgm:t>
    </dgm:pt>
    <dgm:pt modelId="{D04BFF57-98AF-F04E-A40F-160884E016AB}" type="sibTrans" cxnId="{204ABD9C-B347-BD4E-B416-F824CCFE24F8}">
      <dgm:prSet/>
      <dgm:spPr/>
      <dgm:t>
        <a:bodyPr/>
        <a:lstStyle/>
        <a:p>
          <a:endParaRPr lang="en-US"/>
        </a:p>
      </dgm:t>
    </dgm:pt>
    <dgm:pt modelId="{529DF7A2-7E11-294E-8CE9-B52ECAE4FA4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Basket</a:t>
          </a:r>
        </a:p>
      </dgm:t>
    </dgm:pt>
    <dgm:pt modelId="{035F57AC-3CA1-734F-8976-306C6AB79FD8}" type="parTrans" cxnId="{C35F3C2A-0F1C-A64E-84BE-84A65865BFD5}">
      <dgm:prSet/>
      <dgm:spPr/>
      <dgm:t>
        <a:bodyPr/>
        <a:lstStyle/>
        <a:p>
          <a:endParaRPr lang="en-US"/>
        </a:p>
      </dgm:t>
    </dgm:pt>
    <dgm:pt modelId="{216C9EDB-0EA9-7A47-A170-55869975E658}" type="sibTrans" cxnId="{C35F3C2A-0F1C-A64E-84BE-84A65865BFD5}">
      <dgm:prSet/>
      <dgm:spPr/>
      <dgm:t>
        <a:bodyPr/>
        <a:lstStyle/>
        <a:p>
          <a:endParaRPr lang="en-US"/>
        </a:p>
      </dgm:t>
    </dgm:pt>
    <dgm:pt modelId="{2729C367-28D1-5540-9FED-9E538318456A}">
      <dgm:prSet phldrT="[Text]"/>
      <dgm:spPr/>
      <dgm:t>
        <a:bodyPr/>
        <a:lstStyle/>
        <a:p>
          <a:r>
            <a:rPr lang="en-US" dirty="0"/>
            <a:t>Create Order with Payment provider</a:t>
          </a:r>
        </a:p>
      </dgm:t>
    </dgm:pt>
    <dgm:pt modelId="{C68B315F-B994-6F47-B002-6AF29D8D6938}" type="parTrans" cxnId="{D95AC404-F05D-AE4B-916F-348EA4D7BCCC}">
      <dgm:prSet/>
      <dgm:spPr/>
      <dgm:t>
        <a:bodyPr/>
        <a:lstStyle/>
        <a:p>
          <a:endParaRPr lang="en-US"/>
        </a:p>
      </dgm:t>
    </dgm:pt>
    <dgm:pt modelId="{2C4DFB95-8182-434F-AD71-989909EA88EF}" type="sibTrans" cxnId="{D95AC404-F05D-AE4B-916F-348EA4D7BCCC}">
      <dgm:prSet/>
      <dgm:spPr/>
      <dgm:t>
        <a:bodyPr/>
        <a:lstStyle/>
        <a:p>
          <a:endParaRPr lang="en-US"/>
        </a:p>
      </dgm:t>
    </dgm:pt>
    <dgm:pt modelId="{D2B9F321-DF5D-CE4B-A636-6A00D0949449}">
      <dgm:prSet/>
      <dgm:spPr/>
      <dgm:t>
        <a:bodyPr/>
        <a:lstStyle/>
        <a:p>
          <a:r>
            <a:rPr lang="en-US" dirty="0"/>
            <a:t>User authentication via face recognition</a:t>
          </a:r>
        </a:p>
      </dgm:t>
    </dgm:pt>
    <dgm:pt modelId="{6C7E51E7-9DE2-A445-B86B-45BE5679F2A8}" type="parTrans" cxnId="{39A0DA29-686F-214F-AB4C-E990425361BB}">
      <dgm:prSet/>
      <dgm:spPr/>
      <dgm:t>
        <a:bodyPr/>
        <a:lstStyle/>
        <a:p>
          <a:endParaRPr lang="en-US"/>
        </a:p>
      </dgm:t>
    </dgm:pt>
    <dgm:pt modelId="{A1873AB8-639A-A543-B91B-AAE229CF1620}" type="sibTrans" cxnId="{39A0DA29-686F-214F-AB4C-E990425361BB}">
      <dgm:prSet/>
      <dgm:spPr/>
      <dgm:t>
        <a:bodyPr/>
        <a:lstStyle/>
        <a:p>
          <a:endParaRPr lang="en-US"/>
        </a:p>
      </dgm:t>
    </dgm:pt>
    <dgm:pt modelId="{32D9D428-25DE-4746-93A3-5D76F9C6DAAA}" type="pres">
      <dgm:prSet presAssocID="{01FE63BE-91BC-FE45-9D11-7D8BDCC7B8C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D8428F-B87E-B74D-ABB2-BCC16C04CD6E}" type="pres">
      <dgm:prSet presAssocID="{7CFA5924-FFA2-6A4F-9E55-2D0BBF82AD3B}" presName="centerShape" presStyleLbl="node0" presStyleIdx="0" presStyleCnt="1"/>
      <dgm:spPr/>
    </dgm:pt>
    <dgm:pt modelId="{B058AFD6-BA68-7F4C-AA34-82E26651DE51}" type="pres">
      <dgm:prSet presAssocID="{B17D5C74-7AF8-1F41-AD4C-263AEA3BA716}" presName="Name9" presStyleLbl="parChTrans1D2" presStyleIdx="0" presStyleCnt="6"/>
      <dgm:spPr/>
    </dgm:pt>
    <dgm:pt modelId="{C618B19D-6D1A-424C-8191-93BB781D16B6}" type="pres">
      <dgm:prSet presAssocID="{B17D5C74-7AF8-1F41-AD4C-263AEA3BA716}" presName="connTx" presStyleLbl="parChTrans1D2" presStyleIdx="0" presStyleCnt="6"/>
      <dgm:spPr/>
    </dgm:pt>
    <dgm:pt modelId="{7BE21CFE-FBF7-2840-B92D-616DA14BE0AF}" type="pres">
      <dgm:prSet presAssocID="{50A35E77-BBE3-F84D-A062-0DE464D790F6}" presName="node" presStyleLbl="node1" presStyleIdx="0" presStyleCnt="6">
        <dgm:presLayoutVars>
          <dgm:bulletEnabled val="1"/>
        </dgm:presLayoutVars>
      </dgm:prSet>
      <dgm:spPr/>
    </dgm:pt>
    <dgm:pt modelId="{C6B71EAB-6AA7-7242-A432-A825958D3447}" type="pres">
      <dgm:prSet presAssocID="{65ACF58D-ABD3-DB44-BD16-6F3B648287C7}" presName="Name9" presStyleLbl="parChTrans1D2" presStyleIdx="1" presStyleCnt="6"/>
      <dgm:spPr/>
    </dgm:pt>
    <dgm:pt modelId="{A50E1E81-5132-344E-B29A-4BD3390479A9}" type="pres">
      <dgm:prSet presAssocID="{65ACF58D-ABD3-DB44-BD16-6F3B648287C7}" presName="connTx" presStyleLbl="parChTrans1D2" presStyleIdx="1" presStyleCnt="6"/>
      <dgm:spPr/>
    </dgm:pt>
    <dgm:pt modelId="{87EE24AE-A51F-6041-B29E-F045B02F57AD}" type="pres">
      <dgm:prSet presAssocID="{773D5B25-59E6-7E4B-A40F-9546C0C928FC}" presName="node" presStyleLbl="node1" presStyleIdx="1" presStyleCnt="6">
        <dgm:presLayoutVars>
          <dgm:bulletEnabled val="1"/>
        </dgm:presLayoutVars>
      </dgm:prSet>
      <dgm:spPr/>
    </dgm:pt>
    <dgm:pt modelId="{67DAC392-8813-8A48-BC86-CBFF995F9B44}" type="pres">
      <dgm:prSet presAssocID="{5687EE91-543E-9F46-99C7-D2EA13968137}" presName="Name9" presStyleLbl="parChTrans1D2" presStyleIdx="2" presStyleCnt="6"/>
      <dgm:spPr/>
    </dgm:pt>
    <dgm:pt modelId="{EECBBF10-8AF8-F749-8CBF-05F666191817}" type="pres">
      <dgm:prSet presAssocID="{5687EE91-543E-9F46-99C7-D2EA13968137}" presName="connTx" presStyleLbl="parChTrans1D2" presStyleIdx="2" presStyleCnt="6"/>
      <dgm:spPr/>
    </dgm:pt>
    <dgm:pt modelId="{344F10B7-79F9-C241-9DBC-28ECF2D392F0}" type="pres">
      <dgm:prSet presAssocID="{20BD1B24-2B09-8341-936F-AD27EC7D81DE}" presName="node" presStyleLbl="node1" presStyleIdx="2" presStyleCnt="6">
        <dgm:presLayoutVars>
          <dgm:bulletEnabled val="1"/>
        </dgm:presLayoutVars>
      </dgm:prSet>
      <dgm:spPr/>
    </dgm:pt>
    <dgm:pt modelId="{4D90C456-5A92-744B-B95F-51934BBE14AC}" type="pres">
      <dgm:prSet presAssocID="{035F57AC-3CA1-734F-8976-306C6AB79FD8}" presName="Name9" presStyleLbl="parChTrans1D2" presStyleIdx="3" presStyleCnt="6"/>
      <dgm:spPr/>
    </dgm:pt>
    <dgm:pt modelId="{7D25E537-DE77-D444-B764-B0DE0BF3A1CC}" type="pres">
      <dgm:prSet presAssocID="{035F57AC-3CA1-734F-8976-306C6AB79FD8}" presName="connTx" presStyleLbl="parChTrans1D2" presStyleIdx="3" presStyleCnt="6"/>
      <dgm:spPr/>
    </dgm:pt>
    <dgm:pt modelId="{D8EEF6DE-18FF-E94B-A400-B9CEBBE8B36C}" type="pres">
      <dgm:prSet presAssocID="{529DF7A2-7E11-294E-8CE9-B52ECAE4FA4E}" presName="node" presStyleLbl="node1" presStyleIdx="3" presStyleCnt="6">
        <dgm:presLayoutVars>
          <dgm:bulletEnabled val="1"/>
        </dgm:presLayoutVars>
      </dgm:prSet>
      <dgm:spPr/>
    </dgm:pt>
    <dgm:pt modelId="{656D8259-E265-A740-8F6E-068E0AA117FF}" type="pres">
      <dgm:prSet presAssocID="{C68B315F-B994-6F47-B002-6AF29D8D6938}" presName="Name9" presStyleLbl="parChTrans1D2" presStyleIdx="4" presStyleCnt="6"/>
      <dgm:spPr/>
    </dgm:pt>
    <dgm:pt modelId="{DDB56759-3E7A-F24E-8AC8-878267F97452}" type="pres">
      <dgm:prSet presAssocID="{C68B315F-B994-6F47-B002-6AF29D8D6938}" presName="connTx" presStyleLbl="parChTrans1D2" presStyleIdx="4" presStyleCnt="6"/>
      <dgm:spPr/>
    </dgm:pt>
    <dgm:pt modelId="{47E99586-744B-EE4C-A3EE-90B81BA1100A}" type="pres">
      <dgm:prSet presAssocID="{2729C367-28D1-5540-9FED-9E538318456A}" presName="node" presStyleLbl="node1" presStyleIdx="4" presStyleCnt="6">
        <dgm:presLayoutVars>
          <dgm:bulletEnabled val="1"/>
        </dgm:presLayoutVars>
      </dgm:prSet>
      <dgm:spPr/>
    </dgm:pt>
    <dgm:pt modelId="{3F72C2D3-3F26-7544-9FB6-7C75E9E1DA21}" type="pres">
      <dgm:prSet presAssocID="{6C7E51E7-9DE2-A445-B86B-45BE5679F2A8}" presName="Name9" presStyleLbl="parChTrans1D2" presStyleIdx="5" presStyleCnt="6"/>
      <dgm:spPr/>
    </dgm:pt>
    <dgm:pt modelId="{EC4D64D2-F839-3242-A255-3626EC8C6860}" type="pres">
      <dgm:prSet presAssocID="{6C7E51E7-9DE2-A445-B86B-45BE5679F2A8}" presName="connTx" presStyleLbl="parChTrans1D2" presStyleIdx="5" presStyleCnt="6"/>
      <dgm:spPr/>
    </dgm:pt>
    <dgm:pt modelId="{0A22E6F0-353E-2D4C-B45E-131E6B3859D6}" type="pres">
      <dgm:prSet presAssocID="{D2B9F321-DF5D-CE4B-A636-6A00D0949449}" presName="node" presStyleLbl="node1" presStyleIdx="5" presStyleCnt="6">
        <dgm:presLayoutVars>
          <dgm:bulletEnabled val="1"/>
        </dgm:presLayoutVars>
      </dgm:prSet>
      <dgm:spPr/>
    </dgm:pt>
  </dgm:ptLst>
  <dgm:cxnLst>
    <dgm:cxn modelId="{513A3600-8C71-7F44-9003-985E6F00CDEA}" type="presOf" srcId="{20BD1B24-2B09-8341-936F-AD27EC7D81DE}" destId="{344F10B7-79F9-C241-9DBC-28ECF2D392F0}" srcOrd="0" destOrd="0" presId="urn:microsoft.com/office/officeart/2005/8/layout/radial1"/>
    <dgm:cxn modelId="{D95AC404-F05D-AE4B-916F-348EA4D7BCCC}" srcId="{7CFA5924-FFA2-6A4F-9E55-2D0BBF82AD3B}" destId="{2729C367-28D1-5540-9FED-9E538318456A}" srcOrd="4" destOrd="0" parTransId="{C68B315F-B994-6F47-B002-6AF29D8D6938}" sibTransId="{2C4DFB95-8182-434F-AD71-989909EA88EF}"/>
    <dgm:cxn modelId="{2A68DC07-3602-CE47-8AFA-DD571F1AD667}" type="presOf" srcId="{50A35E77-BBE3-F84D-A062-0DE464D790F6}" destId="{7BE21CFE-FBF7-2840-B92D-616DA14BE0AF}" srcOrd="0" destOrd="0" presId="urn:microsoft.com/office/officeart/2005/8/layout/radial1"/>
    <dgm:cxn modelId="{ABE7130B-730E-894B-AE3D-B93FD9DC5143}" type="presOf" srcId="{D2B9F321-DF5D-CE4B-A636-6A00D0949449}" destId="{0A22E6F0-353E-2D4C-B45E-131E6B3859D6}" srcOrd="0" destOrd="0" presId="urn:microsoft.com/office/officeart/2005/8/layout/radial1"/>
    <dgm:cxn modelId="{6C8EFC10-C417-B14A-A2DB-EE3D9FBB966E}" type="presOf" srcId="{773D5B25-59E6-7E4B-A40F-9546C0C928FC}" destId="{87EE24AE-A51F-6041-B29E-F045B02F57AD}" srcOrd="0" destOrd="0" presId="urn:microsoft.com/office/officeart/2005/8/layout/radial1"/>
    <dgm:cxn modelId="{0BEE2513-1CEF-B246-AAA7-A72289B29342}" type="presOf" srcId="{035F57AC-3CA1-734F-8976-306C6AB79FD8}" destId="{7D25E537-DE77-D444-B764-B0DE0BF3A1CC}" srcOrd="1" destOrd="0" presId="urn:microsoft.com/office/officeart/2005/8/layout/radial1"/>
    <dgm:cxn modelId="{5A4D3819-721B-974B-B473-0938270ACCF4}" type="presOf" srcId="{6C7E51E7-9DE2-A445-B86B-45BE5679F2A8}" destId="{EC4D64D2-F839-3242-A255-3626EC8C6860}" srcOrd="1" destOrd="0" presId="urn:microsoft.com/office/officeart/2005/8/layout/radial1"/>
    <dgm:cxn modelId="{DDDC0D23-7458-794A-8AC7-D478B20DB29E}" type="presOf" srcId="{01FE63BE-91BC-FE45-9D11-7D8BDCC7B8CB}" destId="{32D9D428-25DE-4746-93A3-5D76F9C6DAAA}" srcOrd="0" destOrd="0" presId="urn:microsoft.com/office/officeart/2005/8/layout/radial1"/>
    <dgm:cxn modelId="{8FC5E226-55B7-2C45-9894-275A3DE004E5}" srcId="{7CFA5924-FFA2-6A4F-9E55-2D0BBF82AD3B}" destId="{50A35E77-BBE3-F84D-A062-0DE464D790F6}" srcOrd="0" destOrd="0" parTransId="{B17D5C74-7AF8-1F41-AD4C-263AEA3BA716}" sibTransId="{CA2F6C30-47B6-9240-809D-FB3A5A41EC73}"/>
    <dgm:cxn modelId="{39A0DA29-686F-214F-AB4C-E990425361BB}" srcId="{7CFA5924-FFA2-6A4F-9E55-2D0BBF82AD3B}" destId="{D2B9F321-DF5D-CE4B-A636-6A00D0949449}" srcOrd="5" destOrd="0" parTransId="{6C7E51E7-9DE2-A445-B86B-45BE5679F2A8}" sibTransId="{A1873AB8-639A-A543-B91B-AAE229CF1620}"/>
    <dgm:cxn modelId="{C35F3C2A-0F1C-A64E-84BE-84A65865BFD5}" srcId="{7CFA5924-FFA2-6A4F-9E55-2D0BBF82AD3B}" destId="{529DF7A2-7E11-294E-8CE9-B52ECAE4FA4E}" srcOrd="3" destOrd="0" parTransId="{035F57AC-3CA1-734F-8976-306C6AB79FD8}" sibTransId="{216C9EDB-0EA9-7A47-A170-55869975E658}"/>
    <dgm:cxn modelId="{ACC08534-C704-A34E-84D4-C0FB545F1172}" type="presOf" srcId="{529DF7A2-7E11-294E-8CE9-B52ECAE4FA4E}" destId="{D8EEF6DE-18FF-E94B-A400-B9CEBBE8B36C}" srcOrd="0" destOrd="0" presId="urn:microsoft.com/office/officeart/2005/8/layout/radial1"/>
    <dgm:cxn modelId="{264E033C-9CC9-B942-A927-E2D71CE4E77A}" type="presOf" srcId="{C68B315F-B994-6F47-B002-6AF29D8D6938}" destId="{656D8259-E265-A740-8F6E-068E0AA117FF}" srcOrd="0" destOrd="0" presId="urn:microsoft.com/office/officeart/2005/8/layout/radial1"/>
    <dgm:cxn modelId="{2138833C-C3D4-D64B-B120-0045F47AD4E0}" type="presOf" srcId="{65ACF58D-ABD3-DB44-BD16-6F3B648287C7}" destId="{C6B71EAB-6AA7-7242-A432-A825958D3447}" srcOrd="0" destOrd="0" presId="urn:microsoft.com/office/officeart/2005/8/layout/radial1"/>
    <dgm:cxn modelId="{A8D7853E-7BEE-1143-B076-A8FF7118B785}" srcId="{01FE63BE-91BC-FE45-9D11-7D8BDCC7B8CB}" destId="{7CFA5924-FFA2-6A4F-9E55-2D0BBF82AD3B}" srcOrd="0" destOrd="0" parTransId="{019390FD-CDFC-A940-829D-29C6A0A1D6FA}" sibTransId="{E4C8F1FA-456B-5442-BA72-44467F3965D1}"/>
    <dgm:cxn modelId="{0AD00760-824C-9C43-BECF-E1C75E2D8796}" srcId="{7CFA5924-FFA2-6A4F-9E55-2D0BBF82AD3B}" destId="{773D5B25-59E6-7E4B-A40F-9546C0C928FC}" srcOrd="1" destOrd="0" parTransId="{65ACF58D-ABD3-DB44-BD16-6F3B648287C7}" sibTransId="{0FE73DBA-E6E2-F44A-A040-29826CC070B3}"/>
    <dgm:cxn modelId="{62843142-FF18-D349-9D64-C6727BCB8B25}" type="presOf" srcId="{2729C367-28D1-5540-9FED-9E538318456A}" destId="{47E99586-744B-EE4C-A3EE-90B81BA1100A}" srcOrd="0" destOrd="0" presId="urn:microsoft.com/office/officeart/2005/8/layout/radial1"/>
    <dgm:cxn modelId="{38FFDD47-02AA-6F44-96B1-CF0261EA4C52}" type="presOf" srcId="{B17D5C74-7AF8-1F41-AD4C-263AEA3BA716}" destId="{C618B19D-6D1A-424C-8191-93BB781D16B6}" srcOrd="1" destOrd="0" presId="urn:microsoft.com/office/officeart/2005/8/layout/radial1"/>
    <dgm:cxn modelId="{3FFCF877-942D-044A-A03E-BEBF9A6E5280}" type="presOf" srcId="{035F57AC-3CA1-734F-8976-306C6AB79FD8}" destId="{4D90C456-5A92-744B-B95F-51934BBE14AC}" srcOrd="0" destOrd="0" presId="urn:microsoft.com/office/officeart/2005/8/layout/radial1"/>
    <dgm:cxn modelId="{F764755A-0175-B04F-82A3-05154B5FB7DA}" type="presOf" srcId="{C68B315F-B994-6F47-B002-6AF29D8D6938}" destId="{DDB56759-3E7A-F24E-8AC8-878267F97452}" srcOrd="1" destOrd="0" presId="urn:microsoft.com/office/officeart/2005/8/layout/radial1"/>
    <dgm:cxn modelId="{C7FC8288-2ECB-2C47-BBF9-1B8A7705CB91}" type="presOf" srcId="{5687EE91-543E-9F46-99C7-D2EA13968137}" destId="{EECBBF10-8AF8-F749-8CBF-05F666191817}" srcOrd="1" destOrd="0" presId="urn:microsoft.com/office/officeart/2005/8/layout/radial1"/>
    <dgm:cxn modelId="{21CE2E8F-692B-144A-8DE6-4710CF0FB5FE}" type="presOf" srcId="{6C7E51E7-9DE2-A445-B86B-45BE5679F2A8}" destId="{3F72C2D3-3F26-7544-9FB6-7C75E9E1DA21}" srcOrd="0" destOrd="0" presId="urn:microsoft.com/office/officeart/2005/8/layout/radial1"/>
    <dgm:cxn modelId="{A233639B-792B-1C47-A613-44DDC2A07913}" type="presOf" srcId="{65ACF58D-ABD3-DB44-BD16-6F3B648287C7}" destId="{A50E1E81-5132-344E-B29A-4BD3390479A9}" srcOrd="1" destOrd="0" presId="urn:microsoft.com/office/officeart/2005/8/layout/radial1"/>
    <dgm:cxn modelId="{204ABD9C-B347-BD4E-B416-F824CCFE24F8}" srcId="{7CFA5924-FFA2-6A4F-9E55-2D0BBF82AD3B}" destId="{20BD1B24-2B09-8341-936F-AD27EC7D81DE}" srcOrd="2" destOrd="0" parTransId="{5687EE91-543E-9F46-99C7-D2EA13968137}" sibTransId="{D04BFF57-98AF-F04E-A40F-160884E016AB}"/>
    <dgm:cxn modelId="{8181B3BD-5682-D840-A550-FF8C6AE2E9A1}" type="presOf" srcId="{B17D5C74-7AF8-1F41-AD4C-263AEA3BA716}" destId="{B058AFD6-BA68-7F4C-AA34-82E26651DE51}" srcOrd="0" destOrd="0" presId="urn:microsoft.com/office/officeart/2005/8/layout/radial1"/>
    <dgm:cxn modelId="{EC36A4DE-EA7D-A74F-BEFB-19DF96C788FF}" type="presOf" srcId="{7CFA5924-FFA2-6A4F-9E55-2D0BBF82AD3B}" destId="{DBD8428F-B87E-B74D-ABB2-BCC16C04CD6E}" srcOrd="0" destOrd="0" presId="urn:microsoft.com/office/officeart/2005/8/layout/radial1"/>
    <dgm:cxn modelId="{31FA01FE-7E26-9249-A1F1-629A09E4B0A9}" type="presOf" srcId="{5687EE91-543E-9F46-99C7-D2EA13968137}" destId="{67DAC392-8813-8A48-BC86-CBFF995F9B44}" srcOrd="0" destOrd="0" presId="urn:microsoft.com/office/officeart/2005/8/layout/radial1"/>
    <dgm:cxn modelId="{1B07394D-85AE-0C41-A6F0-41A89C5D19C6}" type="presParOf" srcId="{32D9D428-25DE-4746-93A3-5D76F9C6DAAA}" destId="{DBD8428F-B87E-B74D-ABB2-BCC16C04CD6E}" srcOrd="0" destOrd="0" presId="urn:microsoft.com/office/officeart/2005/8/layout/radial1"/>
    <dgm:cxn modelId="{5FD005EB-064E-CF4B-9A60-C2560F4FB132}" type="presParOf" srcId="{32D9D428-25DE-4746-93A3-5D76F9C6DAAA}" destId="{B058AFD6-BA68-7F4C-AA34-82E26651DE51}" srcOrd="1" destOrd="0" presId="urn:microsoft.com/office/officeart/2005/8/layout/radial1"/>
    <dgm:cxn modelId="{41155499-5C1B-A948-ACF1-877703CEDBDF}" type="presParOf" srcId="{B058AFD6-BA68-7F4C-AA34-82E26651DE51}" destId="{C618B19D-6D1A-424C-8191-93BB781D16B6}" srcOrd="0" destOrd="0" presId="urn:microsoft.com/office/officeart/2005/8/layout/radial1"/>
    <dgm:cxn modelId="{759E7863-8F8F-D64C-B1C8-C042AD6103A7}" type="presParOf" srcId="{32D9D428-25DE-4746-93A3-5D76F9C6DAAA}" destId="{7BE21CFE-FBF7-2840-B92D-616DA14BE0AF}" srcOrd="2" destOrd="0" presId="urn:microsoft.com/office/officeart/2005/8/layout/radial1"/>
    <dgm:cxn modelId="{54C6B502-6652-3A48-9F0E-0A0C15F5F0DA}" type="presParOf" srcId="{32D9D428-25DE-4746-93A3-5D76F9C6DAAA}" destId="{C6B71EAB-6AA7-7242-A432-A825958D3447}" srcOrd="3" destOrd="0" presId="urn:microsoft.com/office/officeart/2005/8/layout/radial1"/>
    <dgm:cxn modelId="{09D0A691-7098-8043-A3AC-4F0C02C09CCA}" type="presParOf" srcId="{C6B71EAB-6AA7-7242-A432-A825958D3447}" destId="{A50E1E81-5132-344E-B29A-4BD3390479A9}" srcOrd="0" destOrd="0" presId="urn:microsoft.com/office/officeart/2005/8/layout/radial1"/>
    <dgm:cxn modelId="{FB2A7B94-913F-3A4D-854E-3901154DC625}" type="presParOf" srcId="{32D9D428-25DE-4746-93A3-5D76F9C6DAAA}" destId="{87EE24AE-A51F-6041-B29E-F045B02F57AD}" srcOrd="4" destOrd="0" presId="urn:microsoft.com/office/officeart/2005/8/layout/radial1"/>
    <dgm:cxn modelId="{8B34F676-C2D9-8B41-B80A-625D5BF902BA}" type="presParOf" srcId="{32D9D428-25DE-4746-93A3-5D76F9C6DAAA}" destId="{67DAC392-8813-8A48-BC86-CBFF995F9B44}" srcOrd="5" destOrd="0" presId="urn:microsoft.com/office/officeart/2005/8/layout/radial1"/>
    <dgm:cxn modelId="{C31F5F9A-6AD4-7D4A-ABBE-96D407510DA1}" type="presParOf" srcId="{67DAC392-8813-8A48-BC86-CBFF995F9B44}" destId="{EECBBF10-8AF8-F749-8CBF-05F666191817}" srcOrd="0" destOrd="0" presId="urn:microsoft.com/office/officeart/2005/8/layout/radial1"/>
    <dgm:cxn modelId="{6C64B8F1-7DD4-BB47-BF1B-957F29C8E1BE}" type="presParOf" srcId="{32D9D428-25DE-4746-93A3-5D76F9C6DAAA}" destId="{344F10B7-79F9-C241-9DBC-28ECF2D392F0}" srcOrd="6" destOrd="0" presId="urn:microsoft.com/office/officeart/2005/8/layout/radial1"/>
    <dgm:cxn modelId="{EE5BC2E7-D2A3-5540-950C-90EBCE63FEE7}" type="presParOf" srcId="{32D9D428-25DE-4746-93A3-5D76F9C6DAAA}" destId="{4D90C456-5A92-744B-B95F-51934BBE14AC}" srcOrd="7" destOrd="0" presId="urn:microsoft.com/office/officeart/2005/8/layout/radial1"/>
    <dgm:cxn modelId="{AB32E856-2507-EA48-8469-FE98FF05A8D6}" type="presParOf" srcId="{4D90C456-5A92-744B-B95F-51934BBE14AC}" destId="{7D25E537-DE77-D444-B764-B0DE0BF3A1CC}" srcOrd="0" destOrd="0" presId="urn:microsoft.com/office/officeart/2005/8/layout/radial1"/>
    <dgm:cxn modelId="{02FCB743-780D-5A49-A1F2-5FDB965A9741}" type="presParOf" srcId="{32D9D428-25DE-4746-93A3-5D76F9C6DAAA}" destId="{D8EEF6DE-18FF-E94B-A400-B9CEBBE8B36C}" srcOrd="8" destOrd="0" presId="urn:microsoft.com/office/officeart/2005/8/layout/radial1"/>
    <dgm:cxn modelId="{7BD2191F-17E3-BE40-8AEC-858FDCD77DC3}" type="presParOf" srcId="{32D9D428-25DE-4746-93A3-5D76F9C6DAAA}" destId="{656D8259-E265-A740-8F6E-068E0AA117FF}" srcOrd="9" destOrd="0" presId="urn:microsoft.com/office/officeart/2005/8/layout/radial1"/>
    <dgm:cxn modelId="{EA6B69A9-A524-B24B-93A0-56FA6525A790}" type="presParOf" srcId="{656D8259-E265-A740-8F6E-068E0AA117FF}" destId="{DDB56759-3E7A-F24E-8AC8-878267F97452}" srcOrd="0" destOrd="0" presId="urn:microsoft.com/office/officeart/2005/8/layout/radial1"/>
    <dgm:cxn modelId="{AFB2739C-90A7-2C4A-904F-80F807F3AD0B}" type="presParOf" srcId="{32D9D428-25DE-4746-93A3-5D76F9C6DAAA}" destId="{47E99586-744B-EE4C-A3EE-90B81BA1100A}" srcOrd="10" destOrd="0" presId="urn:microsoft.com/office/officeart/2005/8/layout/radial1"/>
    <dgm:cxn modelId="{7E87DA89-4DCB-AF44-8975-0B94B12FE592}" type="presParOf" srcId="{32D9D428-25DE-4746-93A3-5D76F9C6DAAA}" destId="{3F72C2D3-3F26-7544-9FB6-7C75E9E1DA21}" srcOrd="11" destOrd="0" presId="urn:microsoft.com/office/officeart/2005/8/layout/radial1"/>
    <dgm:cxn modelId="{67C290FB-C970-8F4E-B063-C6436E660229}" type="presParOf" srcId="{3F72C2D3-3F26-7544-9FB6-7C75E9E1DA21}" destId="{EC4D64D2-F839-3242-A255-3626EC8C6860}" srcOrd="0" destOrd="0" presId="urn:microsoft.com/office/officeart/2005/8/layout/radial1"/>
    <dgm:cxn modelId="{8934566E-FCE0-CE4A-ABB1-A97FA0E43E2C}" type="presParOf" srcId="{32D9D428-25DE-4746-93A3-5D76F9C6DAAA}" destId="{0A22E6F0-353E-2D4C-B45E-131E6B3859D6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428F-B87E-B74D-ABB2-BCC16C04CD6E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MB Store</a:t>
          </a:r>
        </a:p>
      </dsp:txBody>
      <dsp:txXfrm>
        <a:off x="3536355" y="2181688"/>
        <a:ext cx="1055289" cy="1055289"/>
      </dsp:txXfrm>
    </dsp:sp>
    <dsp:sp modelId="{B058AFD6-BA68-7F4C-AA34-82E26651DE51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718" y="1726216"/>
        <a:ext cx="22563" cy="22563"/>
      </dsp:txXfrm>
    </dsp:sp>
    <dsp:sp modelId="{7BE21CFE-FBF7-2840-B92D-616DA14BE0AF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Screen  Simulation</a:t>
          </a:r>
        </a:p>
      </dsp:txBody>
      <dsp:txXfrm>
        <a:off x="3536355" y="238017"/>
        <a:ext cx="1055289" cy="1055289"/>
      </dsp:txXfrm>
    </dsp:sp>
    <dsp:sp modelId="{C6B71EAB-6AA7-7242-A432-A825958D3447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352" y="2212133"/>
        <a:ext cx="22563" cy="22563"/>
      </dsp:txXfrm>
    </dsp:sp>
    <dsp:sp modelId="{87EE24AE-A51F-6041-B29E-F045B02F57AD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Marketplace</a:t>
          </a:r>
        </a:p>
      </dsp:txBody>
      <dsp:txXfrm>
        <a:off x="5219624" y="1209853"/>
        <a:ext cx="1055289" cy="1055289"/>
      </dsp:txXfrm>
    </dsp:sp>
    <dsp:sp modelId="{67DAC392-8813-8A48-BC86-CBFF995F9B44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352" y="3183969"/>
        <a:ext cx="22563" cy="22563"/>
      </dsp:txXfrm>
    </dsp:sp>
    <dsp:sp modelId="{344F10B7-79F9-C241-9DBC-28ECF2D392F0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 Creation</a:t>
          </a:r>
        </a:p>
      </dsp:txBody>
      <dsp:txXfrm>
        <a:off x="5219624" y="3153524"/>
        <a:ext cx="1055289" cy="1055289"/>
      </dsp:txXfrm>
    </dsp:sp>
    <dsp:sp modelId="{4D90C456-5A92-744B-B95F-51934BBE14AC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718" y="3669887"/>
        <a:ext cx="22563" cy="22563"/>
      </dsp:txXfrm>
    </dsp:sp>
    <dsp:sp modelId="{D8EEF6DE-18FF-E94B-A400-B9CEBBE8B36C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Basket</a:t>
          </a:r>
        </a:p>
      </dsp:txBody>
      <dsp:txXfrm>
        <a:off x="3536355" y="4125360"/>
        <a:ext cx="1055289" cy="1055289"/>
      </dsp:txXfrm>
    </dsp:sp>
    <dsp:sp modelId="{656D8259-E265-A740-8F6E-068E0AA117FF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11083" y="3183969"/>
        <a:ext cx="22563" cy="22563"/>
      </dsp:txXfrm>
    </dsp:sp>
    <dsp:sp modelId="{47E99586-744B-EE4C-A3EE-90B81BA1100A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Order with Payment provider</a:t>
          </a:r>
        </a:p>
      </dsp:txBody>
      <dsp:txXfrm>
        <a:off x="1853086" y="3153524"/>
        <a:ext cx="1055289" cy="1055289"/>
      </dsp:txXfrm>
    </dsp:sp>
    <dsp:sp modelId="{3F72C2D3-3F26-7544-9FB6-7C75E9E1DA21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11083" y="2212133"/>
        <a:ext cx="22563" cy="22563"/>
      </dsp:txXfrm>
    </dsp:sp>
    <dsp:sp modelId="{0A22E6F0-353E-2D4C-B45E-131E6B3859D6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authentication via face recognition</a:t>
          </a:r>
        </a:p>
      </dsp:txBody>
      <dsp:txXfrm>
        <a:off x="1853086" y="1209853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C090-0D8E-6B44-9A3C-7016EAC7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6B92-C2A7-824E-95CA-B79F40DC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7621-87E5-CD42-8716-9CE5F5D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1F40-C992-CC44-8BA4-AD8F1AA8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D364-4219-B940-95C6-67678F34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65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44BF-7AB1-564A-B384-EBF21188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AEDBD-BD61-B54B-A136-39B11DBF7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7A47-7CE2-FA4E-B4A6-CE14037B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42DE-9801-1945-803B-F486AA9D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EAB0-C563-EE4E-BF2E-E8DEE964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17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33BB3-1D06-4F4A-A56E-3B3102F5F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FBECC-77EA-7D4B-BD81-BF650B7DE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423B-0AE3-214A-89C7-D2486EC7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5511-8FB3-8B4E-AD61-8EE7910F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7F1B-DE5E-2843-9EEA-A462BA49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6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8A23-9BCA-3B4B-87DC-EE04F6E6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7B8F-798D-F848-8AA5-1BB5D5CD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1040B-026B-344E-89CF-F4904E02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1384-41BF-5741-A004-E27080C3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B458-F682-A443-ABF2-5B671460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8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FD83-51D4-414D-8C12-356CFD41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C001D-18D9-1240-84C5-FCA8546F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1F18-7C3F-0646-A960-A8CC65EB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45F5-D2B3-0649-8642-7C39F99A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972D-8CDF-0E44-A9A9-F1940F7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77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EF1B-8EA6-A348-9189-A33D18DB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9671-7D5A-E04B-8BC7-CBE297DB1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A986-E806-C64E-8542-DCF0BB55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C456B-9D11-2C46-9AAC-409349A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356C8-B981-3944-BBD9-87CB0559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7585F-CB93-1A45-BFAE-13893872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71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AC7B-7AFA-DD43-A037-D501C9B4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A1F51-C06B-074D-86AA-ACDCAC0A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EE70B-75A6-6F4E-87D1-C545ABE1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290A9-4B09-EF4E-81D9-429685DD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1103E-1F4B-D84C-9361-AF4FE3802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7A875-C463-C145-B3DE-A36D39B8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AAC5C-0965-C146-94A7-275C52C3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389A1-0943-AF4A-B0AF-213619C8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93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E8CB-32E7-C34C-A9B4-575646B5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72794-33E3-D34E-AA22-C657C1ED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41E84-61D3-6248-AD8C-340A891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75996-0BEB-DD4C-9579-F9AEB84F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32E86-65E9-8B4E-83BB-98822B25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67FF3-C8D7-2144-8E4F-2E7C8753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6DA63-4D02-B045-81A1-2863139E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91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5BFF-BBE0-E940-9CD8-3E663643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C66E-381B-5146-ADF9-A99D1219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EB22F-DF50-834D-ABC2-5BE79797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2CCC-BA9E-A744-A574-2AFA7CB9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2B301-C021-5749-8D24-308242DA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52FA-24E5-304B-90DD-30BCE025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47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D3DB-CD86-0B49-9AB2-EDB2FF94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31ECA-E3FC-0C42-A451-DFF486B71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0AB17-0E3C-BA48-A256-22539E3E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4FED-4F1C-3841-B0E2-20D142C9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965EB-F526-DA49-9AB3-142B32A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601E1-8078-ED44-A3B3-449E4E0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7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30DD8-F00F-F743-AC27-219A63E2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66C0-158B-AC4A-A647-358FC381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A5DE-D444-2A47-9F07-4EDDBD5F7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11A2-0660-704D-B3C4-13AA84D5A89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F819-8A71-7A4F-9BB7-58EACF72C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32B1-AE61-A54F-AF5B-CE85DC9C7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0D57-5BEA-394F-A209-2A4EA77487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31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C84973-67C9-4BB0-B9F3-AC9A3B12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ADE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9017" y="2235820"/>
            <a:ext cx="2187193" cy="2187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98BF2-5C16-4D65-B8FD-2F1FF2A0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227" y="5848083"/>
            <a:ext cx="971686" cy="86689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06BC197-BA48-4931-AFE9-172555E7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0" y="5775270"/>
            <a:ext cx="1654341" cy="7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1">
            <a:extLst>
              <a:ext uri="{FF2B5EF4-FFF2-40B4-BE49-F238E27FC236}">
                <a16:creationId xmlns:a16="http://schemas.microsoft.com/office/drawing/2014/main" id="{15FCE0CD-6E76-444F-9E0A-806D4770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9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ADE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</a:t>
            </a:r>
            <a:endParaRPr lang="tr-TR" b="1" dirty="0">
              <a:solidFill>
                <a:srgbClr val="00ADE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44657AFF-449A-445E-84C1-F820F54B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0" y="2825569"/>
            <a:ext cx="5111262" cy="17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3086A6-CF2A-4660-9FC1-425052948F94}"/>
              </a:ext>
            </a:extLst>
          </p:cNvPr>
          <p:cNvGrpSpPr/>
          <p:nvPr/>
        </p:nvGrpSpPr>
        <p:grpSpPr>
          <a:xfrm>
            <a:off x="952758" y="2114202"/>
            <a:ext cx="3320830" cy="926902"/>
            <a:chOff x="937577" y="1625761"/>
            <a:chExt cx="3320830" cy="92690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F24F72-D58C-42F2-A662-BC035B7C3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577" y="1625762"/>
              <a:ext cx="3247561" cy="9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E5EC005-B36B-4312-B67C-848F3183B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35" r="-805"/>
            <a:stretch/>
          </p:blipFill>
          <p:spPr bwMode="auto">
            <a:xfrm>
              <a:off x="1875692" y="1625761"/>
              <a:ext cx="2382715" cy="9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GitHub - AhmetFurkanDEMIR/Google-Colab: What is Google Colab ?, What can we  do?.">
            <a:extLst>
              <a:ext uri="{FF2B5EF4-FFF2-40B4-BE49-F238E27FC236}">
                <a16:creationId xmlns:a16="http://schemas.microsoft.com/office/drawing/2014/main" id="{E088EC09-2960-4110-91F1-B9C5FF76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07" y="1915650"/>
            <a:ext cx="3068785" cy="13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8B0C3BD-F29F-4684-AE74-5550641C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51" y="3288489"/>
            <a:ext cx="2813095" cy="11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3D5A605-6C39-4AC1-85C1-22797C2087A0}"/>
              </a:ext>
            </a:extLst>
          </p:cNvPr>
          <p:cNvGrpSpPr/>
          <p:nvPr/>
        </p:nvGrpSpPr>
        <p:grpSpPr>
          <a:xfrm>
            <a:off x="4451107" y="4389552"/>
            <a:ext cx="2996251" cy="2038350"/>
            <a:chOff x="2170597" y="4493331"/>
            <a:chExt cx="2996251" cy="2038350"/>
          </a:xfrm>
        </p:grpSpPr>
        <p:pic>
          <p:nvPicPr>
            <p:cNvPr id="1038" name="Picture 14" descr="PostgreSQL - BilgeAdam Akademi">
              <a:extLst>
                <a:ext uri="{FF2B5EF4-FFF2-40B4-BE49-F238E27FC236}">
                  <a16:creationId xmlns:a16="http://schemas.microsoft.com/office/drawing/2014/main" id="{626305D9-A87B-4CD7-BCA5-905CC262C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098" y="4493331"/>
              <a:ext cx="2952750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PostgreSQL - BilgeAdam Akademi">
              <a:extLst>
                <a:ext uri="{FF2B5EF4-FFF2-40B4-BE49-F238E27FC236}">
                  <a16:creationId xmlns:a16="http://schemas.microsoft.com/office/drawing/2014/main" id="{F80A0CCF-D7A2-4569-8CB5-24483DE0D5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082" r="45014"/>
            <a:stretch/>
          </p:blipFill>
          <p:spPr bwMode="auto">
            <a:xfrm>
              <a:off x="2170597" y="5894614"/>
              <a:ext cx="1623590" cy="589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10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2BFD-6AD5-43BA-A6F3-5472EE60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B0C4-91BE-45BC-8A23-6E91A74C8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1185F-47CC-4E26-96F2-E9C18CD8B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190750"/>
            <a:ext cx="12192000" cy="9376756"/>
          </a:xfrm>
          <a:prstGeom prst="rect">
            <a:avLst/>
          </a:prstGeom>
        </p:spPr>
      </p:pic>
      <p:pic>
        <p:nvPicPr>
          <p:cNvPr id="6" name="ES_Traffic Jam Horn Honks - SFX Producer">
            <a:hlinkClick r:id="" action="ppaction://media"/>
            <a:extLst>
              <a:ext uri="{FF2B5EF4-FFF2-40B4-BE49-F238E27FC236}">
                <a16:creationId xmlns:a16="http://schemas.microsoft.com/office/drawing/2014/main" id="{A3205931-EDA2-4324-9EF6-0E86D17C6F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-16789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C8A9-9D51-466B-A127-61E91D5F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e interior of a car&#10;&#10;Description automatically generated with medium confidence">
            <a:extLst>
              <a:ext uri="{FF2B5EF4-FFF2-40B4-BE49-F238E27FC236}">
                <a16:creationId xmlns:a16="http://schemas.microsoft.com/office/drawing/2014/main" id="{C25AAABC-56AC-4AD5-B5B8-BC17B8851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822" y="-2"/>
            <a:ext cx="12192001" cy="6858002"/>
          </a:xfrm>
          <a:prstGeom prst="rect">
            <a:avLst/>
          </a:prstGeom>
        </p:spPr>
      </p:pic>
      <p:pic>
        <p:nvPicPr>
          <p:cNvPr id="9" name="ES_MM Error 7 - SFX Producer">
            <a:hlinkClick r:id="" action="ppaction://media"/>
            <a:extLst>
              <a:ext uri="{FF2B5EF4-FFF2-40B4-BE49-F238E27FC236}">
                <a16:creationId xmlns:a16="http://schemas.microsoft.com/office/drawing/2014/main" id="{6CFEE4D4-01D0-47EB-874A-FA419BF533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78325" y="-14700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>
            <a:extLst>
              <a:ext uri="{FF2B5EF4-FFF2-40B4-BE49-F238E27FC236}">
                <a16:creationId xmlns:a16="http://schemas.microsoft.com/office/drawing/2014/main" id="{0A02C44D-AB1D-F140-8C25-3902A1F5367D}"/>
              </a:ext>
            </a:extLst>
          </p:cNvPr>
          <p:cNvSpPr/>
          <p:nvPr/>
        </p:nvSpPr>
        <p:spPr>
          <a:xfrm>
            <a:off x="8057444" y="3759200"/>
            <a:ext cx="3533422" cy="2133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F0D74-D580-1C49-9CBB-A828085C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Jeff’s needs and expectations</a:t>
            </a:r>
          </a:p>
        </p:txBody>
      </p:sp>
      <p:sp>
        <p:nvSpPr>
          <p:cNvPr id="3" name="Action Button: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282EBF4-675C-EA46-B915-2E3903482A76}"/>
              </a:ext>
            </a:extLst>
          </p:cNvPr>
          <p:cNvSpPr/>
          <p:nvPr/>
        </p:nvSpPr>
        <p:spPr>
          <a:xfrm>
            <a:off x="838200" y="1690688"/>
            <a:ext cx="1849348" cy="18493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3767C-40CF-E541-AE2B-743816918755}"/>
              </a:ext>
            </a:extLst>
          </p:cNvPr>
          <p:cNvSpPr txBox="1"/>
          <p:nvPr/>
        </p:nvSpPr>
        <p:spPr>
          <a:xfrm>
            <a:off x="8440630" y="4281691"/>
            <a:ext cx="316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</a:rPr>
              <a:t>Do </a:t>
            </a:r>
            <a:r>
              <a:rPr lang="tr-TR" sz="1400" dirty="0" err="1">
                <a:solidFill>
                  <a:schemeClr val="bg1"/>
                </a:solidFill>
              </a:rPr>
              <a:t>you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know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what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the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word</a:t>
            </a:r>
            <a:r>
              <a:rPr lang="tr-TR" sz="1400" dirty="0">
                <a:solidFill>
                  <a:schemeClr val="bg1"/>
                </a:solidFill>
              </a:rPr>
              <a:t> ‘</a:t>
            </a:r>
            <a:r>
              <a:rPr lang="tr-TR" sz="1400" dirty="0" err="1">
                <a:solidFill>
                  <a:schemeClr val="bg1"/>
                </a:solidFill>
              </a:rPr>
              <a:t>fashion</a:t>
            </a:r>
            <a:r>
              <a:rPr lang="tr-TR" sz="1400" dirty="0">
                <a:solidFill>
                  <a:schemeClr val="bg1"/>
                </a:solidFill>
              </a:rPr>
              <a:t>’ </a:t>
            </a:r>
            <a:r>
              <a:rPr lang="tr-TR" sz="1400" dirty="0" err="1">
                <a:solidFill>
                  <a:schemeClr val="bg1"/>
                </a:solidFill>
              </a:rPr>
              <a:t>means</a:t>
            </a:r>
            <a:r>
              <a:rPr lang="tr-TR" sz="1400" dirty="0">
                <a:solidFill>
                  <a:schemeClr val="bg1"/>
                </a:solidFill>
              </a:rPr>
              <a:t> ?</a:t>
            </a:r>
          </a:p>
          <a:p>
            <a:r>
              <a:rPr lang="tr-TR" sz="1400" dirty="0">
                <a:solidFill>
                  <a:schemeClr val="bg1"/>
                </a:solidFill>
              </a:rPr>
              <a:t> </a:t>
            </a:r>
          </a:p>
          <a:p>
            <a:r>
              <a:rPr lang="tr-TR" sz="1400" dirty="0" err="1">
                <a:solidFill>
                  <a:schemeClr val="bg1"/>
                </a:solidFill>
              </a:rPr>
              <a:t>In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itallian</a:t>
            </a:r>
            <a:r>
              <a:rPr lang="tr-TR" sz="1400" dirty="0">
                <a:solidFill>
                  <a:schemeClr val="bg1"/>
                </a:solidFill>
              </a:rPr>
              <a:t> it </a:t>
            </a:r>
            <a:r>
              <a:rPr lang="tr-TR" sz="1400" dirty="0" err="1">
                <a:solidFill>
                  <a:schemeClr val="bg1"/>
                </a:solidFill>
              </a:rPr>
              <a:t>means</a:t>
            </a:r>
            <a:r>
              <a:rPr lang="tr-TR" sz="1400" dirty="0">
                <a:solidFill>
                  <a:schemeClr val="bg1"/>
                </a:solidFill>
              </a:rPr>
              <a:t> “</a:t>
            </a:r>
            <a:r>
              <a:rPr lang="tr-TR" sz="1400" dirty="0" err="1">
                <a:solidFill>
                  <a:schemeClr val="bg1"/>
                </a:solidFill>
              </a:rPr>
              <a:t>need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for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change</a:t>
            </a:r>
            <a:r>
              <a:rPr lang="tr-TR" sz="1400" dirty="0">
                <a:solidFill>
                  <a:schemeClr val="bg1"/>
                </a:solidFill>
              </a:rPr>
              <a:t>”</a:t>
            </a:r>
          </a:p>
          <a:p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7C8E0-3A3C-0342-ACE8-AEBD8831C08D}"/>
              </a:ext>
            </a:extLst>
          </p:cNvPr>
          <p:cNvSpPr txBox="1"/>
          <p:nvPr/>
        </p:nvSpPr>
        <p:spPr>
          <a:xfrm>
            <a:off x="838200" y="3759200"/>
            <a:ext cx="184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  <a:r>
              <a:rPr lang="tr-TR" dirty="0" err="1"/>
              <a:t>Jeff</a:t>
            </a:r>
            <a:r>
              <a:rPr lang="tr-TR" dirty="0"/>
              <a:t> </a:t>
            </a:r>
          </a:p>
          <a:p>
            <a:r>
              <a:rPr lang="tr-TR" dirty="0"/>
              <a:t>-24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old</a:t>
            </a:r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Likes</a:t>
            </a:r>
            <a:r>
              <a:rPr lang="tr-TR" dirty="0"/>
              <a:t> </a:t>
            </a:r>
            <a:r>
              <a:rPr lang="tr-TR" dirty="0" err="1"/>
              <a:t>Technology</a:t>
            </a:r>
            <a:r>
              <a:rPr lang="tr-TR" dirty="0"/>
              <a:t>,</a:t>
            </a:r>
          </a:p>
          <a:p>
            <a:r>
              <a:rPr lang="tr-TR" dirty="0" err="1"/>
              <a:t>fashion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5B9FA-FA57-954F-807F-FCE9CE118E52}"/>
              </a:ext>
            </a:extLst>
          </p:cNvPr>
          <p:cNvSpPr/>
          <p:nvPr/>
        </p:nvSpPr>
        <p:spPr>
          <a:xfrm>
            <a:off x="3781778" y="1690688"/>
            <a:ext cx="4038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tr-TR" b="1" dirty="0" err="1"/>
              <a:t>Each</a:t>
            </a:r>
            <a:r>
              <a:rPr lang="tr-TR" b="1" dirty="0"/>
              <a:t> </a:t>
            </a:r>
            <a:r>
              <a:rPr lang="tr-TR" b="1" dirty="0" err="1"/>
              <a:t>day</a:t>
            </a:r>
            <a:r>
              <a:rPr lang="tr-TR" dirty="0"/>
              <a:t>, </a:t>
            </a:r>
            <a:r>
              <a:rPr lang="tr-TR" dirty="0" err="1"/>
              <a:t>Jeff</a:t>
            </a:r>
            <a:r>
              <a:rPr lang="tr-TR" dirty="0"/>
              <a:t> </a:t>
            </a:r>
            <a:r>
              <a:rPr lang="tr-TR" dirty="0" err="1"/>
              <a:t>drives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50 </a:t>
            </a:r>
            <a:r>
              <a:rPr lang="tr-TR" dirty="0" err="1"/>
              <a:t>miles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spend</a:t>
            </a:r>
            <a:r>
              <a:rPr lang="tr-TR" dirty="0"/>
              <a:t> an </a:t>
            </a:r>
            <a:r>
              <a:rPr lang="tr-TR" dirty="0" err="1"/>
              <a:t>average</a:t>
            </a:r>
            <a:r>
              <a:rPr lang="tr-TR" dirty="0"/>
              <a:t> of </a:t>
            </a:r>
            <a:r>
              <a:rPr lang="tr-TR" b="1" dirty="0"/>
              <a:t>2 </a:t>
            </a:r>
            <a:r>
              <a:rPr lang="tr-TR" b="1" dirty="0" err="1"/>
              <a:t>hour</a:t>
            </a:r>
            <a:r>
              <a:rPr lang="tr-TR" dirty="0"/>
              <a:t> </a:t>
            </a:r>
            <a:r>
              <a:rPr lang="tr-TR" dirty="0" err="1"/>
              <a:t>behind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wheel</a:t>
            </a:r>
            <a:r>
              <a:rPr lang="tr-TR" dirty="0"/>
              <a:t>. </a:t>
            </a:r>
            <a:r>
              <a:rPr lang="tr-TR" dirty="0" err="1"/>
              <a:t>Jeff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him</a:t>
            </a:r>
            <a:r>
              <a:rPr lang="tr-TR" dirty="0"/>
              <a:t> time in </a:t>
            </a:r>
            <a:r>
              <a:rPr lang="tr-TR" dirty="0" err="1"/>
              <a:t>vehicle</a:t>
            </a:r>
            <a:r>
              <a:rPr lang="tr-TR" dirty="0"/>
              <a:t>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Jeff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a life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lives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enjoyable</a:t>
            </a:r>
            <a:r>
              <a:rPr lang="tr-TR" dirty="0"/>
              <a:t>,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stresfull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can </a:t>
            </a:r>
            <a:r>
              <a:rPr lang="tr-TR" dirty="0" err="1"/>
              <a:t>benefit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opportunities</a:t>
            </a:r>
            <a:r>
              <a:rPr lang="tr-TR" dirty="0"/>
              <a:t> </a:t>
            </a:r>
            <a:r>
              <a:rPr lang="tr-TR" dirty="0" err="1"/>
              <a:t>offered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technology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lives</a:t>
            </a:r>
            <a:r>
              <a:rPr lang="tr-TR" dirty="0"/>
              <a:t> </a:t>
            </a:r>
            <a:r>
              <a:rPr lang="tr-TR" dirty="0" err="1"/>
              <a:t>easier</a:t>
            </a:r>
            <a:r>
              <a:rPr lang="tr-TR" dirty="0"/>
              <a:t>.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Jeff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entertained</a:t>
            </a:r>
            <a:endParaRPr lang="tr-TR" dirty="0"/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Peer </a:t>
            </a:r>
            <a:r>
              <a:rPr lang="tr-TR" dirty="0" err="1"/>
              <a:t>Influence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him</a:t>
            </a: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397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0D74-D580-1C49-9CBB-A828085C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a “marketplace” mean?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55FE9-C766-DC4B-BD70-C1BA60D44D11}"/>
              </a:ext>
            </a:extLst>
          </p:cNvPr>
          <p:cNvSpPr txBox="1"/>
          <p:nvPr/>
        </p:nvSpPr>
        <p:spPr>
          <a:xfrm>
            <a:off x="3051961" y="1690688"/>
            <a:ext cx="62435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/>
              <a:t>App</a:t>
            </a:r>
            <a:r>
              <a:rPr lang="tr-TR" sz="2400" dirty="0"/>
              <a:t> </a:t>
            </a:r>
            <a:r>
              <a:rPr lang="tr-TR" sz="2400" dirty="0" err="1"/>
              <a:t>Store</a:t>
            </a:r>
            <a:endParaRPr lang="tr-TR" sz="2400" dirty="0"/>
          </a:p>
          <a:p>
            <a:r>
              <a:rPr lang="tr-TR" sz="2400" dirty="0"/>
              <a:t>-   Total </a:t>
            </a:r>
            <a:r>
              <a:rPr lang="tr-TR" sz="2400" b="1" dirty="0"/>
              <a:t>3.6 </a:t>
            </a:r>
            <a:r>
              <a:rPr lang="tr-TR" sz="2400" b="1" dirty="0" err="1"/>
              <a:t>million</a:t>
            </a:r>
            <a:r>
              <a:rPr lang="tr-TR" sz="2400" b="1" dirty="0"/>
              <a:t> </a:t>
            </a:r>
            <a:r>
              <a:rPr lang="tr-TR" sz="2400" dirty="0" err="1"/>
              <a:t>Apps</a:t>
            </a:r>
            <a:endParaRPr lang="tr-TR" sz="2400" dirty="0"/>
          </a:p>
          <a:p>
            <a:r>
              <a:rPr lang="tr-TR" sz="2400" dirty="0"/>
              <a:t>-   %5.8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apps</a:t>
            </a:r>
            <a:r>
              <a:rPr lang="tr-TR" sz="2400" dirty="0"/>
              <a:t> in ’</a:t>
            </a:r>
            <a:r>
              <a:rPr lang="tr-TR" sz="2400" dirty="0" err="1"/>
              <a:t>Etertainment</a:t>
            </a:r>
            <a:r>
              <a:rPr lang="tr-TR" sz="2400" dirty="0"/>
              <a:t>’ </a:t>
            </a:r>
            <a:r>
              <a:rPr lang="tr-TR" sz="2400" dirty="0" err="1"/>
              <a:t>category</a:t>
            </a:r>
            <a:r>
              <a:rPr lang="tr-TR" sz="2400" dirty="0"/>
              <a:t>. </a:t>
            </a:r>
          </a:p>
          <a:p>
            <a:r>
              <a:rPr lang="tr-TR" sz="2400" dirty="0"/>
              <a:t>-</a:t>
            </a:r>
            <a:r>
              <a:rPr lang="tr-TR" sz="2400" b="1" dirty="0"/>
              <a:t>   $86 </a:t>
            </a:r>
            <a:r>
              <a:rPr lang="tr-TR" sz="2400" b="1" dirty="0" err="1"/>
              <a:t>billion</a:t>
            </a:r>
            <a:r>
              <a:rPr lang="tr-TR" sz="2400" b="1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13% of </a:t>
            </a:r>
            <a:r>
              <a:rPr lang="tr-TR" sz="2400" dirty="0" err="1"/>
              <a:t>the</a:t>
            </a:r>
            <a:r>
              <a:rPr lang="tr-TR" sz="2400" dirty="0"/>
              <a:t> total (2020).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Google Play </a:t>
            </a:r>
            <a:r>
              <a:rPr lang="tr-TR" sz="2400" dirty="0" err="1"/>
              <a:t>Store</a:t>
            </a:r>
            <a:endParaRPr lang="tr-TR" sz="2400" dirty="0"/>
          </a:p>
          <a:p>
            <a:r>
              <a:rPr lang="tr-TR" sz="2400" dirty="0"/>
              <a:t>-   Total </a:t>
            </a:r>
            <a:r>
              <a:rPr lang="tr-TR" sz="2400" b="1" dirty="0"/>
              <a:t>2.4 </a:t>
            </a:r>
            <a:r>
              <a:rPr lang="tr-TR" sz="2400" b="1" dirty="0" err="1"/>
              <a:t>million</a:t>
            </a:r>
            <a:r>
              <a:rPr lang="tr-TR" sz="2400" dirty="0"/>
              <a:t> </a:t>
            </a:r>
            <a:r>
              <a:rPr lang="tr-TR" sz="2400" dirty="0" err="1"/>
              <a:t>Apps</a:t>
            </a:r>
            <a:endParaRPr lang="tr-TR" sz="2400" dirty="0"/>
          </a:p>
          <a:p>
            <a:r>
              <a:rPr lang="tr-TR" sz="2400" dirty="0"/>
              <a:t>-   %5.86 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apps</a:t>
            </a:r>
            <a:r>
              <a:rPr lang="tr-TR" sz="2400" dirty="0"/>
              <a:t> in ’</a:t>
            </a:r>
            <a:r>
              <a:rPr lang="tr-TR" sz="2400" dirty="0" err="1"/>
              <a:t>Etertainment</a:t>
            </a:r>
            <a:r>
              <a:rPr lang="tr-TR" sz="2400" dirty="0"/>
              <a:t>’ </a:t>
            </a:r>
            <a:r>
              <a:rPr lang="tr-TR" sz="2400" dirty="0" err="1"/>
              <a:t>category</a:t>
            </a:r>
            <a:r>
              <a:rPr lang="tr-TR" sz="2400" dirty="0"/>
              <a:t>. </a:t>
            </a:r>
          </a:p>
          <a:p>
            <a:pPr marL="285750" indent="-285750">
              <a:buFontTx/>
              <a:buChar char="-"/>
            </a:pPr>
            <a:r>
              <a:rPr lang="tr-TR" sz="2400" b="1" dirty="0"/>
              <a:t>$38.8 </a:t>
            </a:r>
            <a:r>
              <a:rPr lang="tr-TR" sz="2400" b="1" dirty="0" err="1"/>
              <a:t>billion</a:t>
            </a:r>
            <a:r>
              <a:rPr lang="tr-TR" sz="2400" b="1" dirty="0"/>
              <a:t> </a:t>
            </a:r>
            <a:r>
              <a:rPr lang="tr-TR" sz="2400" dirty="0"/>
              <a:t>(2020)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8EA884-E975-5443-B1BB-35C20A0F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8651"/>
            <a:ext cx="1612900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D2C3E-59AF-2443-9A0B-17B70188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9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A55FE9-C766-DC4B-BD70-C1BA60D44D11}"/>
              </a:ext>
            </a:extLst>
          </p:cNvPr>
          <p:cNvSpPr txBox="1"/>
          <p:nvPr/>
        </p:nvSpPr>
        <p:spPr>
          <a:xfrm>
            <a:off x="3092522" y="1571945"/>
            <a:ext cx="64345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r-TR" sz="2400" dirty="0" err="1"/>
              <a:t>By</a:t>
            </a:r>
            <a:r>
              <a:rPr lang="tr-TR" sz="2400" dirty="0"/>
              <a:t> 2023, </a:t>
            </a:r>
            <a:r>
              <a:rPr lang="tr-TR" sz="2400" dirty="0" err="1"/>
              <a:t>the</a:t>
            </a:r>
            <a:r>
              <a:rPr lang="tr-TR" sz="2400" dirty="0"/>
              <a:t> global market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b="1" dirty="0"/>
              <a:t>in-</a:t>
            </a:r>
            <a:r>
              <a:rPr lang="tr-TR" sz="2400" b="1" dirty="0" err="1"/>
              <a:t>vehicle</a:t>
            </a:r>
            <a:r>
              <a:rPr lang="tr-TR" sz="2400" b="1" dirty="0"/>
              <a:t> </a:t>
            </a:r>
            <a:r>
              <a:rPr lang="tr-TR" sz="2400" b="1" dirty="0" err="1"/>
              <a:t>transactions</a:t>
            </a:r>
            <a:r>
              <a:rPr lang="tr-TR" sz="2400" b="1" dirty="0"/>
              <a:t> </a:t>
            </a:r>
            <a:r>
              <a:rPr lang="tr-TR" sz="2400" dirty="0"/>
              <a:t>is </a:t>
            </a:r>
            <a:r>
              <a:rPr lang="tr-TR" sz="2400" dirty="0" err="1"/>
              <a:t>expected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amount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b="1" dirty="0"/>
              <a:t>1 </a:t>
            </a:r>
            <a:r>
              <a:rPr lang="tr-TR" sz="2400" b="1" dirty="0" err="1"/>
              <a:t>billion</a:t>
            </a:r>
            <a:r>
              <a:rPr lang="tr-TR" sz="2400" b="1" dirty="0"/>
              <a:t> U.S. </a:t>
            </a:r>
            <a:r>
              <a:rPr lang="tr-TR" sz="2400" b="1" dirty="0" err="1"/>
              <a:t>dollars</a:t>
            </a:r>
            <a:r>
              <a:rPr lang="tr-TR" sz="2400" dirty="0"/>
              <a:t>. </a:t>
            </a:r>
          </a:p>
          <a:p>
            <a:pPr marL="342900" indent="-342900">
              <a:buFontTx/>
              <a:buChar char="-"/>
            </a:pPr>
            <a:endParaRPr lang="tr-TR" sz="2400" dirty="0"/>
          </a:p>
          <a:p>
            <a:pPr marL="342900" indent="-342900">
              <a:buFontTx/>
              <a:buChar char="-"/>
            </a:pPr>
            <a:r>
              <a:rPr lang="tr-TR" sz="2400" dirty="0" err="1"/>
              <a:t>Such</a:t>
            </a:r>
            <a:r>
              <a:rPr lang="tr-TR" sz="2400" dirty="0"/>
              <a:t> </a:t>
            </a:r>
            <a:r>
              <a:rPr lang="tr-TR" sz="2400" dirty="0" err="1"/>
              <a:t>transactions</a:t>
            </a:r>
            <a:r>
              <a:rPr lang="tr-TR" sz="2400" dirty="0"/>
              <a:t> </a:t>
            </a:r>
            <a:r>
              <a:rPr lang="tr-TR" sz="2400" dirty="0" err="1"/>
              <a:t>could</a:t>
            </a:r>
            <a:r>
              <a:rPr lang="tr-TR" sz="2400" dirty="0"/>
              <a:t> </a:t>
            </a:r>
            <a:r>
              <a:rPr lang="tr-TR" sz="2400" dirty="0" err="1"/>
              <a:t>include</a:t>
            </a:r>
            <a:r>
              <a:rPr lang="tr-TR" sz="2400" dirty="0"/>
              <a:t> </a:t>
            </a:r>
            <a:r>
              <a:rPr lang="tr-TR" sz="2400" dirty="0" err="1"/>
              <a:t>purchasing</a:t>
            </a:r>
            <a:r>
              <a:rPr lang="tr-TR" sz="2400" dirty="0"/>
              <a:t> </a:t>
            </a:r>
            <a:r>
              <a:rPr lang="tr-TR" sz="2400" dirty="0" err="1"/>
              <a:t>fuel</a:t>
            </a:r>
            <a:r>
              <a:rPr lang="tr-TR" sz="2400" dirty="0"/>
              <a:t>, </a:t>
            </a:r>
            <a:r>
              <a:rPr lang="tr-TR" sz="2400" dirty="0" err="1"/>
              <a:t>food</a:t>
            </a:r>
            <a:r>
              <a:rPr lang="tr-TR" sz="2400" dirty="0"/>
              <a:t>,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parking</a:t>
            </a:r>
            <a:r>
              <a:rPr lang="tr-TR" sz="2400" dirty="0"/>
              <a:t>   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example</a:t>
            </a:r>
            <a:r>
              <a:rPr lang="tr-TR" sz="2400" dirty="0"/>
              <a:t>. </a:t>
            </a:r>
          </a:p>
          <a:p>
            <a:pPr marL="342900" indent="-342900">
              <a:buFontTx/>
              <a:buChar char="-"/>
            </a:pPr>
            <a:endParaRPr lang="tr-TR" sz="2400" dirty="0"/>
          </a:p>
          <a:p>
            <a:pPr marL="342900" indent="-342900">
              <a:buFontTx/>
              <a:buChar char="-"/>
            </a:pPr>
            <a:r>
              <a:rPr lang="tr-TR" sz="2400" dirty="0" err="1"/>
              <a:t>These</a:t>
            </a:r>
            <a:r>
              <a:rPr lang="tr-TR" sz="2400" dirty="0"/>
              <a:t> </a:t>
            </a:r>
            <a:r>
              <a:rPr lang="tr-TR" sz="2400" dirty="0" err="1"/>
              <a:t>figures</a:t>
            </a:r>
            <a:r>
              <a:rPr lang="tr-TR" sz="2400" dirty="0"/>
              <a:t> </a:t>
            </a:r>
            <a:r>
              <a:rPr lang="tr-TR" sz="2400" dirty="0" err="1"/>
              <a:t>serve</a:t>
            </a:r>
            <a:r>
              <a:rPr lang="tr-TR" sz="2400" dirty="0"/>
              <a:t> as a </a:t>
            </a:r>
            <a:r>
              <a:rPr lang="tr-TR" sz="2400" dirty="0" err="1"/>
              <a:t>further</a:t>
            </a:r>
            <a:r>
              <a:rPr lang="tr-TR" sz="2400" dirty="0"/>
              <a:t> </a:t>
            </a:r>
            <a:r>
              <a:rPr lang="tr-TR" sz="2400" dirty="0" err="1"/>
              <a:t>indication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car </a:t>
            </a:r>
            <a:r>
              <a:rPr lang="tr-TR" sz="2400" dirty="0" err="1"/>
              <a:t>manufacturers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b="1" dirty="0" err="1"/>
              <a:t>beginning</a:t>
            </a:r>
            <a:r>
              <a:rPr lang="tr-TR" sz="2400" b="1" dirty="0"/>
              <a:t> </a:t>
            </a:r>
            <a:r>
              <a:rPr lang="tr-TR" sz="2400" b="1" dirty="0" err="1"/>
              <a:t>to</a:t>
            </a:r>
            <a:r>
              <a:rPr lang="tr-TR" sz="2400" b="1" dirty="0"/>
              <a:t> </a:t>
            </a:r>
            <a:r>
              <a:rPr lang="tr-TR" sz="2400" b="1" dirty="0" err="1"/>
              <a:t>favor</a:t>
            </a:r>
            <a:r>
              <a:rPr lang="tr-TR" sz="2400" b="1" dirty="0"/>
              <a:t> </a:t>
            </a:r>
            <a:r>
              <a:rPr lang="tr-TR" sz="2400" b="1" dirty="0" err="1"/>
              <a:t>cloud-based</a:t>
            </a:r>
            <a:r>
              <a:rPr lang="tr-TR" sz="2400" b="1" dirty="0"/>
              <a:t> </a:t>
            </a:r>
            <a:r>
              <a:rPr lang="tr-TR" sz="2400" b="1" dirty="0" err="1"/>
              <a:t>technologies</a:t>
            </a:r>
            <a:r>
              <a:rPr lang="tr-TR" sz="2400" b="1" dirty="0"/>
              <a:t> in </a:t>
            </a:r>
            <a:r>
              <a:rPr lang="tr-TR" sz="2400" b="1" dirty="0" err="1"/>
              <a:t>their</a:t>
            </a:r>
            <a:r>
              <a:rPr lang="tr-TR" sz="2400" b="1" dirty="0"/>
              <a:t> </a:t>
            </a:r>
            <a:r>
              <a:rPr lang="tr-TR" sz="2400" b="1" dirty="0" err="1"/>
              <a:t>cars</a:t>
            </a:r>
            <a:r>
              <a:rPr lang="tr-TR" sz="2400" dirty="0"/>
              <a:t>.</a:t>
            </a:r>
          </a:p>
          <a:p>
            <a:pPr marL="342900" indent="-342900">
              <a:buFontTx/>
              <a:buChar char="-"/>
            </a:pPr>
            <a:endParaRPr lang="tr-T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3BB56-9C9B-3948-B91A-A8B2F56F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945"/>
            <a:ext cx="1843216" cy="184321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FAD32ED-1897-4945-8782-3D937358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does  “in-vehicle purchasing” mean?</a:t>
            </a:r>
          </a:p>
        </p:txBody>
      </p:sp>
    </p:spTree>
    <p:extLst>
      <p:ext uri="{BB962C8B-B14F-4D97-AF65-F5344CB8AC3E}">
        <p14:creationId xmlns:p14="http://schemas.microsoft.com/office/powerpoint/2010/main" val="59629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0D74-D580-1C49-9CBB-A828085C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Evaluation of The Car Entertainment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F9C6E-AE9A-6A4A-ADD4-3A2148A2E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23" b="18796"/>
          <a:stretch/>
        </p:blipFill>
        <p:spPr>
          <a:xfrm>
            <a:off x="838200" y="1380545"/>
            <a:ext cx="6060108" cy="2562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14FA1-1A44-2D45-BF6A-D51C841C3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0" t="778"/>
          <a:stretch/>
        </p:blipFill>
        <p:spPr>
          <a:xfrm>
            <a:off x="6480237" y="3657599"/>
            <a:ext cx="5373326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0D74-D580-1C49-9CBB-A828085C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74" y="184503"/>
            <a:ext cx="10515600" cy="1325563"/>
          </a:xfrm>
        </p:spPr>
        <p:txBody>
          <a:bodyPr/>
          <a:lstStyle/>
          <a:p>
            <a:r>
              <a:rPr lang="en-US" dirty="0"/>
              <a:t>How to address these needs and expectations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2FEF155-D8C9-CB4E-BE1D-64756FD1A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66842"/>
              </p:ext>
            </p:extLst>
          </p:nvPr>
        </p:nvGraphicFramePr>
        <p:xfrm>
          <a:off x="2232003" y="12279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A486598-CC1E-2545-99A7-1C58AAE15C13}"/>
              </a:ext>
            </a:extLst>
          </p:cNvPr>
          <p:cNvSpPr/>
          <p:nvPr/>
        </p:nvSpPr>
        <p:spPr>
          <a:xfrm>
            <a:off x="838200" y="5939564"/>
            <a:ext cx="185351" cy="185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3A5189-8BAB-3E42-8C6E-CCF5A3F4A630}"/>
              </a:ext>
            </a:extLst>
          </p:cNvPr>
          <p:cNvSpPr/>
          <p:nvPr/>
        </p:nvSpPr>
        <p:spPr>
          <a:xfrm>
            <a:off x="854674" y="6215533"/>
            <a:ext cx="185351" cy="1853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0DAFE-D64D-7B42-807F-93C91C0EEC5F}"/>
              </a:ext>
            </a:extLst>
          </p:cNvPr>
          <p:cNvSpPr txBox="1"/>
          <p:nvPr/>
        </p:nvSpPr>
        <p:spPr>
          <a:xfrm>
            <a:off x="1133138" y="5846201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in-</a:t>
            </a:r>
            <a:r>
              <a:rPr lang="tr-TR" dirty="0" err="1"/>
              <a:t>MVPscope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6F588-4FFD-CF45-8977-9CCA37B50871}"/>
              </a:ext>
            </a:extLst>
          </p:cNvPr>
          <p:cNvSpPr txBox="1"/>
          <p:nvPr/>
        </p:nvSpPr>
        <p:spPr>
          <a:xfrm>
            <a:off x="1135642" y="6123542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releases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92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F4DBC-8EA5-4B0B-9E4C-02648749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F0D74-D580-1C49-9CBB-A828085C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Value Proposition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5005EE-4059-4F2D-836B-0CFA0F9B562B}"/>
              </a:ext>
            </a:extLst>
          </p:cNvPr>
          <p:cNvSpPr/>
          <p:nvPr/>
        </p:nvSpPr>
        <p:spPr>
          <a:xfrm>
            <a:off x="1563077" y="1563077"/>
            <a:ext cx="9409723" cy="4259385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A49E5-3985-B248-9864-9690765B30F9}"/>
              </a:ext>
            </a:extLst>
          </p:cNvPr>
          <p:cNvSpPr txBox="1"/>
          <p:nvPr/>
        </p:nvSpPr>
        <p:spPr>
          <a:xfrm>
            <a:off x="1749143" y="1690688"/>
            <a:ext cx="96046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Value proposition for Mercedes-Benz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New selling point through providing a marketplace including </a:t>
            </a:r>
            <a:r>
              <a:rPr lang="en-US" sz="2000" dirty="0" err="1">
                <a:solidFill>
                  <a:schemeClr val="bg1"/>
                </a:solidFill>
              </a:rPr>
              <a:t>subscribeable</a:t>
            </a:r>
            <a:r>
              <a:rPr lang="en-US" sz="2000" dirty="0">
                <a:solidFill>
                  <a:schemeClr val="bg1"/>
                </a:solidFill>
              </a:rPr>
              <a:t> features/services. 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Value proposition for Consumer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Customizable Atmosphere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Premium Perception and peer influence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Value proposition for App Developer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Income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Personal eminence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tr-TR" sz="2400" dirty="0">
              <a:solidFill>
                <a:schemeClr val="bg1"/>
              </a:solidFill>
            </a:endParaRPr>
          </a:p>
          <a:p>
            <a:endParaRPr lang="tr-TR" sz="2400" dirty="0">
              <a:solidFill>
                <a:schemeClr val="bg1"/>
              </a:solidFill>
            </a:endParaRPr>
          </a:p>
          <a:p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312</Words>
  <Application>Microsoft Office PowerPoint</Application>
  <PresentationFormat>Widescreen</PresentationFormat>
  <Paragraphs>64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Jeff’s needs and expectations</vt:lpstr>
      <vt:lpstr>What does a “marketplace” mean?</vt:lpstr>
      <vt:lpstr>What does  “in-vehicle purchasing” mean?</vt:lpstr>
      <vt:lpstr>Evaluation of The Car Entertainment Systems</vt:lpstr>
      <vt:lpstr>How to address these needs and expectations</vt:lpstr>
      <vt:lpstr>Value Proposition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Kıvanç Ersoy</dc:creator>
  <cp:lastModifiedBy>ELMAN HAMDI</cp:lastModifiedBy>
  <cp:revision>20</cp:revision>
  <dcterms:created xsi:type="dcterms:W3CDTF">2021-12-12T07:02:59Z</dcterms:created>
  <dcterms:modified xsi:type="dcterms:W3CDTF">2021-12-12T09:57:51Z</dcterms:modified>
</cp:coreProperties>
</file>