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DA506-52A1-4CA6-BFCF-E435C4D66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4C9B4-5745-491B-9AE8-AEC97B9F7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B6ED0-AE70-4814-AEA5-45322A5BD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F0C6-32E4-4A2A-90D0-D32729AAFE64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7DBB0-CDFD-4CB0-A61C-0AD7D4AD4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B1C36-686A-4C7F-8DAB-098D7F2A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C751-71D5-4873-A988-EEFE9CB955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53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60970-D55A-465D-A4C9-EA47DB438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A4C6F-6992-417C-9029-4C1D78027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BE32B-A003-40B6-87B4-4546EE629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F0C6-32E4-4A2A-90D0-D32729AAFE64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4053D-1C14-4B93-AD84-6060FE59E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1DA85-A310-4624-9B94-73F765C61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C751-71D5-4873-A988-EEFE9CB955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6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2C5133-C1B6-4325-8BA2-EB5815973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8B124-CECF-4D6D-A471-F8EF88182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76E0E-1ED9-45C2-8D9B-46612B808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F0C6-32E4-4A2A-90D0-D32729AAFE64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2641A-42DC-408A-8585-FE2097B46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B811B-5464-41D9-B7AE-ADE8717B9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C751-71D5-4873-A988-EEFE9CB955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689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D803-BFBD-44CA-B003-9D78EB25F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D5B53-1805-46E7-A25A-1F672A792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F5F60-7C56-47A7-9B72-6910C91A1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F0C6-32E4-4A2A-90D0-D32729AAFE64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948C2-19BC-400A-9141-2F9DB1451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5A8FE-9400-4644-BC3C-CC4564573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C751-71D5-4873-A988-EEFE9CB955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19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71D68-E270-4FA3-93D0-1F8265E61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CEC81-AA4F-4282-85FE-5097D577A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B7CEE-4288-4730-A179-9279D4DB1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F0C6-32E4-4A2A-90D0-D32729AAFE64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1F288-92B2-4939-9C52-14D1842F4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A5BA-5DEF-46FA-8874-A2D01AFD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C751-71D5-4873-A988-EEFE9CB955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2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6734E-E60A-4097-8A87-0226BD555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57116-A2F7-4CD0-8AD1-CFC6B1ACC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652EF-AC6E-4F00-A7AE-F6790D971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77B73-05AD-4031-9FF5-5E469155C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F0C6-32E4-4A2A-90D0-D32729AAFE64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96D2C-4355-4729-BDFA-5587F07F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2B516-C3CD-4DF9-8B2A-D22DE8716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C751-71D5-4873-A988-EEFE9CB955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00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477C7-87BD-4DCA-967D-D49406ADB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77600-4356-4A8A-8D65-6D3A57E27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DC58E-3E81-451D-A6B2-38681756F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6EFBC2-2C42-47B0-9FAD-03D0F4B0D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F88CBD-7A10-46D2-A4D8-3B3189831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758F60-7434-40C5-B3B2-A8BB8775B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F0C6-32E4-4A2A-90D0-D32729AAFE64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61ED1C-C8EE-47CA-B017-3EFB32A2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E275E1-4E61-4864-8128-716DDF82C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C751-71D5-4873-A988-EEFE9CB955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41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6EFB4-4343-4744-B165-14AACB40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FFCEDE-CE65-4BF9-AFFB-B5D83BC2A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F0C6-32E4-4A2A-90D0-D32729AAFE64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0083E-1FCF-486A-BE82-B13534B68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4CB1E-0BC9-405D-8805-AD2EB5A7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C751-71D5-4873-A988-EEFE9CB955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605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CC9CF2-59EC-4684-A1F0-7FD3B3CE9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F0C6-32E4-4A2A-90D0-D32729AAFE64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C64210-5F63-437D-A2B3-8DA8B8275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42754-BA5F-4E21-A1CE-7651AFA44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C751-71D5-4873-A988-EEFE9CB955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54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43C3E-8EA3-4720-ADD5-9DE103B48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76FAF-2B4D-48BA-969F-961193361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ED414-7A01-4A04-8220-0E133A3CD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1A141-F0CC-4A33-AFD3-10F5C2170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F0C6-32E4-4A2A-90D0-D32729AAFE64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A3C2D-5D72-4A77-9CB3-B2F051F61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268E5-B58A-4959-A5B9-531F0410E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C751-71D5-4873-A988-EEFE9CB955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69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E09F9-C29C-4EE8-BBBA-3E14699AD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254BD8-AB38-420E-950B-2E1DBCF66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E64EE-8354-4178-9A25-7133F693C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25C7F-7D44-45C2-838E-F8DC1BC31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F0C6-32E4-4A2A-90D0-D32729AAFE64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34833-98F7-4B54-BCF0-B0A058586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CAE4C-E31E-4589-BE22-C4DACC7BE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C751-71D5-4873-A988-EEFE9CB955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30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E1D52B-D6A3-4CC9-B8F3-D01539A3F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8AEA4-54A0-4948-9B2B-B8DA84457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3F090-4945-49D0-B2D6-13356F79D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7F0C6-32E4-4A2A-90D0-D32729AAFE64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5D702-25FE-46BF-9D14-40EDECFDE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23B0B-34A7-481F-A335-32CB6B733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4C751-71D5-4873-A988-EEFE9CB955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09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kindpng.com/imgv/TohRimJ_flaming-fire-png-image-animated-transparent-background-fir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DD50A6-9933-4A54-95E6-6B7DA2265C6E}"/>
              </a:ext>
            </a:extLst>
          </p:cNvPr>
          <p:cNvSpPr/>
          <p:nvPr/>
        </p:nvSpPr>
        <p:spPr>
          <a:xfrm>
            <a:off x="176169" y="478172"/>
            <a:ext cx="11660697" cy="9982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B2CB2-1A9C-49B7-95B1-CBFBFCC509A3}"/>
              </a:ext>
            </a:extLst>
          </p:cNvPr>
          <p:cNvSpPr txBox="1"/>
          <p:nvPr/>
        </p:nvSpPr>
        <p:spPr>
          <a:xfrm>
            <a:off x="4752362" y="0"/>
            <a:ext cx="250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Navbar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473E46-77A0-450C-BF35-95C52B3062A7}"/>
              </a:ext>
            </a:extLst>
          </p:cNvPr>
          <p:cNvSpPr/>
          <p:nvPr/>
        </p:nvSpPr>
        <p:spPr>
          <a:xfrm>
            <a:off x="176169" y="478172"/>
            <a:ext cx="1946246" cy="981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DONATE COMEBACKS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D893B2-C6E7-480D-8B1D-016042DB16B6}"/>
              </a:ext>
            </a:extLst>
          </p:cNvPr>
          <p:cNvSpPr/>
          <p:nvPr/>
        </p:nvSpPr>
        <p:spPr>
          <a:xfrm>
            <a:off x="10066789" y="503122"/>
            <a:ext cx="1770078" cy="981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LOGIN/REGISTER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79084B-FA09-4411-8859-3EC8D15E3F2A}"/>
              </a:ext>
            </a:extLst>
          </p:cNvPr>
          <p:cNvSpPr/>
          <p:nvPr/>
        </p:nvSpPr>
        <p:spPr>
          <a:xfrm>
            <a:off x="5210961" y="3029607"/>
            <a:ext cx="1770077" cy="981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BIG BUTTON – 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GENERATE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3DB756-785C-45EF-801F-70B4B2CE9E26}"/>
              </a:ext>
            </a:extLst>
          </p:cNvPr>
          <p:cNvSpPr/>
          <p:nvPr/>
        </p:nvSpPr>
        <p:spPr>
          <a:xfrm>
            <a:off x="5121478" y="478172"/>
            <a:ext cx="1770077" cy="981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LOGO/HEADING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C76301-6707-4436-9C2C-FD46B08DC372}"/>
              </a:ext>
            </a:extLst>
          </p:cNvPr>
          <p:cNvSpPr/>
          <p:nvPr/>
        </p:nvSpPr>
        <p:spPr>
          <a:xfrm>
            <a:off x="8296712" y="499036"/>
            <a:ext cx="1770077" cy="981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199111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43F32F9-FAFA-4322-8B7A-4EBB9544F049}"/>
              </a:ext>
            </a:extLst>
          </p:cNvPr>
          <p:cNvGrpSpPr/>
          <p:nvPr/>
        </p:nvGrpSpPr>
        <p:grpSpPr>
          <a:xfrm>
            <a:off x="142299" y="97408"/>
            <a:ext cx="1679880" cy="1595886"/>
            <a:chOff x="2313999" y="345058"/>
            <a:chExt cx="1679880" cy="159588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81A8189-1347-49E2-85C1-5C715621B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386" b="93758" l="10000" r="90000">
                          <a14:foregroundMark x1="51047" y1="91187" x2="51047" y2="91187"/>
                          <a14:foregroundMark x1="57907" y1="93513" x2="57907" y2="93513"/>
                          <a14:foregroundMark x1="49070" y1="93880" x2="49070" y2="93880"/>
                          <a14:foregroundMark x1="46279" y1="8813" x2="46279" y2="8813"/>
                          <a14:foregroundMark x1="35930" y1="18237" x2="35930" y2="18237"/>
                          <a14:foregroundMark x1="48605" y1="5386" x2="48605" y2="5386"/>
                          <a14:foregroundMark x1="55465" y1="8690" x2="55465" y2="8690"/>
                          <a14:foregroundMark x1="26279" y1="56671" x2="26279" y2="566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2313999" y="345058"/>
              <a:ext cx="1679880" cy="159588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AD6E7D-0D8B-414C-B150-199F21717B65}"/>
                </a:ext>
              </a:extLst>
            </p:cNvPr>
            <p:cNvSpPr txBox="1"/>
            <p:nvPr/>
          </p:nvSpPr>
          <p:spPr>
            <a:xfrm>
              <a:off x="2489705" y="1423974"/>
              <a:ext cx="1328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rgbClr val="C00000"/>
                  </a:solidFill>
                  <a:latin typeface="Reglisse" panose="00000503000000000000" pitchFamily="50" charset="0"/>
                </a:rPr>
                <a:t>Roasted!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F3DB4523-6C93-4521-913A-3D961A6D0C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7885" y="0"/>
            <a:ext cx="1952898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16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Reglisse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Varshith A</dc:creator>
  <cp:lastModifiedBy>Varshith A</cp:lastModifiedBy>
  <cp:revision>5</cp:revision>
  <dcterms:created xsi:type="dcterms:W3CDTF">2021-06-14T19:19:06Z</dcterms:created>
  <dcterms:modified xsi:type="dcterms:W3CDTF">2021-06-17T19:26:41Z</dcterms:modified>
</cp:coreProperties>
</file>