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8" r:id="rId5"/>
    <p:sldId id="259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FF1464-75BB-4125-B2AF-EE9611B5FB25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Diseño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9072" y="5715000"/>
            <a:ext cx="29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7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de HTML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.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se </a:t>
            </a:r>
            <a:r>
              <a:rPr lang="en-US" dirty="0" err="1" smtClean="0"/>
              <a:t>escriben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del tag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abre</a:t>
            </a:r>
            <a:r>
              <a:rPr lang="en-US" dirty="0" smtClean="0"/>
              <a:t> el </a:t>
            </a:r>
            <a:r>
              <a:rPr lang="en-US" dirty="0" err="1" smtClean="0"/>
              <a:t>elemento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Ejemplo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=“batman1.jpg”&gt;</a:t>
            </a:r>
          </a:p>
          <a:p>
            <a:r>
              <a:rPr lang="en-US" dirty="0" smtClean="0"/>
              <a:t>Las </a:t>
            </a:r>
            <a:r>
              <a:rPr lang="en-US" dirty="0" err="1" smtClean="0"/>
              <a:t>propiedades</a:t>
            </a:r>
            <a:r>
              <a:rPr lang="en-US" dirty="0" smtClean="0"/>
              <a:t> son </a:t>
            </a:r>
            <a:r>
              <a:rPr lang="en-US" dirty="0" err="1" smtClean="0"/>
              <a:t>creadas</a:t>
            </a:r>
            <a:r>
              <a:rPr lang="en-US" dirty="0" smtClean="0"/>
              <a:t> </a:t>
            </a:r>
            <a:r>
              <a:rPr lang="en-US" dirty="0" err="1" smtClean="0"/>
              <a:t>previamente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HTML.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de HTML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defecto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Las </a:t>
            </a:r>
            <a:r>
              <a:rPr lang="en-US" dirty="0" err="1" smtClean="0"/>
              <a:t>propiedades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tomar</a:t>
            </a:r>
            <a:r>
              <a:rPr lang="en-US" dirty="0" smtClean="0"/>
              <a:t> en </a:t>
            </a:r>
            <a:r>
              <a:rPr lang="en-US" dirty="0" err="1" smtClean="0"/>
              <a:t>cuenta</a:t>
            </a:r>
            <a:r>
              <a:rPr lang="en-US" dirty="0" smtClean="0"/>
              <a:t> en CSS son class y id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esas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, el </a:t>
            </a:r>
            <a:r>
              <a:rPr lang="en-US" dirty="0" err="1" smtClean="0"/>
              <a:t>estilo</a:t>
            </a:r>
            <a:r>
              <a:rPr lang="en-US" dirty="0" smtClean="0"/>
              <a:t> se </a:t>
            </a:r>
            <a:r>
              <a:rPr lang="en-US" dirty="0" err="1" smtClean="0"/>
              <a:t>aplica</a:t>
            </a:r>
            <a:r>
              <a:rPr lang="en-US" dirty="0" smtClean="0"/>
              <a:t> a los </a:t>
            </a:r>
            <a:r>
              <a:rPr lang="en-US" dirty="0" err="1" smtClean="0"/>
              <a:t>elementos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055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y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propiedad</a:t>
            </a:r>
            <a:r>
              <a:rPr lang="en-US" dirty="0" smtClean="0"/>
              <a:t> ID 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diferenciar</a:t>
            </a:r>
            <a:r>
              <a:rPr lang="en-US" dirty="0" smtClean="0"/>
              <a:t> un </a:t>
            </a:r>
            <a:r>
              <a:rPr lang="en-US" dirty="0" err="1" smtClean="0"/>
              <a:t>elemento</a:t>
            </a:r>
            <a:r>
              <a:rPr lang="en-US" dirty="0" smtClean="0"/>
              <a:t> de los </a:t>
            </a:r>
            <a:r>
              <a:rPr lang="en-US" dirty="0" err="1" smtClean="0"/>
              <a:t>demás</a:t>
            </a:r>
            <a:r>
              <a:rPr lang="en-US" dirty="0" smtClean="0"/>
              <a:t>. </a:t>
            </a:r>
            <a:r>
              <a:rPr lang="en-US" dirty="0" err="1" smtClean="0"/>
              <a:t>Cada</a:t>
            </a:r>
            <a:r>
              <a:rPr lang="en-US" dirty="0" smtClean="0"/>
              <a:t> valor de ID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así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existir</a:t>
            </a:r>
            <a:r>
              <a:rPr lang="en-US" dirty="0" smtClean="0"/>
              <a:t> dos ID </a:t>
            </a:r>
            <a:r>
              <a:rPr lang="en-US" dirty="0" err="1" smtClean="0"/>
              <a:t>iguales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un </a:t>
            </a:r>
            <a:r>
              <a:rPr lang="en-US" dirty="0" err="1" smtClean="0"/>
              <a:t>título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identificarlo</a:t>
            </a:r>
            <a:r>
              <a:rPr lang="en-US" dirty="0" smtClean="0"/>
              <a:t> </a:t>
            </a:r>
            <a:r>
              <a:rPr lang="en-US" dirty="0" err="1" smtClean="0"/>
              <a:t>así</a:t>
            </a:r>
            <a:endParaRPr lang="en-US" dirty="0" smtClean="0"/>
          </a:p>
          <a:p>
            <a:r>
              <a:rPr lang="en-US" dirty="0" smtClean="0"/>
              <a:t>&lt;h1 id=“</a:t>
            </a:r>
            <a:r>
              <a:rPr lang="en-US" dirty="0" err="1" smtClean="0"/>
              <a:t>titulo</a:t>
            </a:r>
            <a:r>
              <a:rPr lang="en-US" dirty="0" smtClean="0"/>
              <a:t>”&gt;</a:t>
            </a:r>
            <a:r>
              <a:rPr lang="en-US" dirty="0" err="1" smtClean="0"/>
              <a:t>Mi</a:t>
            </a:r>
            <a:r>
              <a:rPr lang="en-US" dirty="0" smtClean="0"/>
              <a:t> </a:t>
            </a:r>
            <a:r>
              <a:rPr lang="en-US" dirty="0" err="1" smtClean="0"/>
              <a:t>primiera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&lt;/h1&gt;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8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y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definen</a:t>
            </a:r>
            <a:r>
              <a:rPr lang="en-US" dirty="0" smtClean="0"/>
              <a:t> un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van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tratados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. Las </a:t>
            </a:r>
            <a:r>
              <a:rPr lang="en-US" dirty="0" err="1" smtClean="0"/>
              <a:t>clases</a:t>
            </a:r>
            <a:r>
              <a:rPr lang="en-US" dirty="0" smtClean="0"/>
              <a:t>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repetir</a:t>
            </a:r>
            <a:r>
              <a:rPr lang="en-US" dirty="0" smtClean="0"/>
              <a:t> de un </a:t>
            </a:r>
            <a:r>
              <a:rPr lang="en-US" dirty="0" err="1" smtClean="0"/>
              <a:t>elemento</a:t>
            </a:r>
            <a:r>
              <a:rPr lang="en-US" dirty="0" smtClean="0"/>
              <a:t> a </a:t>
            </a:r>
            <a:r>
              <a:rPr lang="en-US" dirty="0" err="1" smtClean="0"/>
              <a:t>otro</a:t>
            </a:r>
            <a:endParaRPr lang="en-US" dirty="0" smtClean="0"/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los </a:t>
            </a:r>
            <a:r>
              <a:rPr lang="en-US" dirty="0" err="1" smtClean="0"/>
              <a:t>subtítulos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paginas</a:t>
            </a:r>
            <a:r>
              <a:rPr lang="en-US" dirty="0" smtClean="0"/>
              <a:t> son </a:t>
            </a:r>
            <a:r>
              <a:rPr lang="en-US" dirty="0" err="1" smtClean="0"/>
              <a:t>iguales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identificarlos</a:t>
            </a:r>
            <a:r>
              <a:rPr lang="en-US" dirty="0" smtClean="0"/>
              <a:t> </a:t>
            </a:r>
            <a:r>
              <a:rPr lang="en-US" dirty="0" err="1" smtClean="0"/>
              <a:t>así</a:t>
            </a:r>
            <a:endParaRPr lang="en-US" dirty="0" smtClean="0"/>
          </a:p>
          <a:p>
            <a:r>
              <a:rPr lang="en-US" dirty="0" smtClean="0"/>
              <a:t>&lt;h3 class=“</a:t>
            </a:r>
            <a:r>
              <a:rPr lang="en-US" dirty="0" err="1" smtClean="0"/>
              <a:t>subtitulo</a:t>
            </a:r>
            <a:r>
              <a:rPr lang="en-US" dirty="0" smtClean="0"/>
              <a:t>”&gt;</a:t>
            </a:r>
            <a:r>
              <a:rPr lang="en-US" dirty="0" err="1" smtClean="0"/>
              <a:t>Mi</a:t>
            </a:r>
            <a:r>
              <a:rPr lang="en-US" dirty="0" smtClean="0"/>
              <a:t> </a:t>
            </a:r>
            <a:r>
              <a:rPr lang="en-US" dirty="0" err="1" smtClean="0"/>
              <a:t>musica</a:t>
            </a:r>
            <a:r>
              <a:rPr lang="en-US" dirty="0" smtClean="0"/>
              <a:t> </a:t>
            </a:r>
            <a:r>
              <a:rPr lang="en-US" dirty="0" err="1" smtClean="0"/>
              <a:t>favorita</a:t>
            </a:r>
            <a:r>
              <a:rPr lang="en-US" dirty="0" smtClean="0"/>
              <a:t>&lt;/h3&gt;</a:t>
            </a:r>
          </a:p>
          <a:p>
            <a:r>
              <a:rPr lang="en-US" dirty="0"/>
              <a:t>&lt;h3 class=“</a:t>
            </a:r>
            <a:r>
              <a:rPr lang="en-US" dirty="0" err="1"/>
              <a:t>subtitulo</a:t>
            </a:r>
            <a:r>
              <a:rPr lang="en-US" dirty="0"/>
              <a:t>”&gt;</a:t>
            </a:r>
            <a:r>
              <a:rPr lang="en-US" dirty="0" err="1"/>
              <a:t>Mi</a:t>
            </a:r>
            <a:r>
              <a:rPr lang="en-US" dirty="0"/>
              <a:t> </a:t>
            </a:r>
            <a:r>
              <a:rPr lang="en-US" dirty="0" err="1" smtClean="0"/>
              <a:t>libro</a:t>
            </a:r>
            <a:r>
              <a:rPr lang="en-US" dirty="0" smtClean="0"/>
              <a:t> </a:t>
            </a:r>
            <a:r>
              <a:rPr lang="en-US" dirty="0" err="1" smtClean="0"/>
              <a:t>favorito</a:t>
            </a:r>
            <a:r>
              <a:rPr lang="en-US" dirty="0" smtClean="0"/>
              <a:t>&lt;/</a:t>
            </a:r>
            <a:r>
              <a:rPr lang="en-US" dirty="0"/>
              <a:t>h3&gt;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darle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a la </a:t>
            </a:r>
            <a:r>
              <a:rPr lang="en-US" dirty="0" err="1" smtClean="0"/>
              <a:t>página</a:t>
            </a:r>
            <a:r>
              <a:rPr lang="en-US" dirty="0" smtClean="0"/>
              <a:t>, </a:t>
            </a:r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.</a:t>
            </a:r>
            <a:r>
              <a:rPr lang="en-US" dirty="0" err="1" smtClean="0"/>
              <a:t>css</a:t>
            </a:r>
            <a:endParaRPr lang="en-US" dirty="0"/>
          </a:p>
          <a:p>
            <a:r>
              <a:rPr lang="en-US" dirty="0" smtClean="0"/>
              <a:t>En Sublime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crearlo</a:t>
            </a:r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en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proyecto</a:t>
            </a:r>
            <a:r>
              <a:rPr lang="en-US" dirty="0" smtClean="0"/>
              <a:t>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dirty="0" err="1" smtClean="0"/>
              <a:t>llamado</a:t>
            </a:r>
            <a:r>
              <a:rPr lang="en-US" dirty="0" smtClean="0"/>
              <a:t> tablas.css </a:t>
            </a:r>
            <a:r>
              <a:rPr lang="en-US" dirty="0" err="1" smtClean="0"/>
              <a:t>dentro</a:t>
            </a:r>
            <a:r>
              <a:rPr lang="en-US" dirty="0" smtClean="0"/>
              <a:t> de la </a:t>
            </a:r>
            <a:r>
              <a:rPr lang="en-US" dirty="0" err="1" smtClean="0"/>
              <a:t>carpeta</a:t>
            </a:r>
            <a:r>
              <a:rPr lang="en-US" dirty="0" smtClean="0"/>
              <a:t> de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darle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a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que</a:t>
            </a:r>
            <a:r>
              <a:rPr lang="en-US" dirty="0" smtClean="0"/>
              <a:t> el HTML </a:t>
            </a:r>
            <a:r>
              <a:rPr lang="en-US" dirty="0" err="1" smtClean="0"/>
              <a:t>sepa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buscar</a:t>
            </a:r>
            <a:r>
              <a:rPr lang="en-US" dirty="0" smtClean="0"/>
              <a:t> el </a:t>
            </a:r>
            <a:r>
              <a:rPr lang="en-US" dirty="0" err="1" smtClean="0"/>
              <a:t>estilo</a:t>
            </a:r>
            <a:r>
              <a:rPr lang="en-US" dirty="0" smtClean="0"/>
              <a:t> en un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, se pone en el </a:t>
            </a:r>
            <a:r>
              <a:rPr lang="en-US" dirty="0" err="1" smtClean="0"/>
              <a:t>elemento</a:t>
            </a:r>
            <a:r>
              <a:rPr lang="en-US" dirty="0" smtClean="0"/>
              <a:t> head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línea</a:t>
            </a:r>
            <a:endParaRPr lang="en-US" dirty="0" smtClean="0"/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/tablas.css"&gt;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6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tengamos</a:t>
            </a:r>
            <a:r>
              <a:rPr lang="en-US" dirty="0" smtClean="0"/>
              <a:t> el </a:t>
            </a:r>
            <a:r>
              <a:rPr lang="en-US" dirty="0" err="1" smtClean="0"/>
              <a:t>archivo</a:t>
            </a:r>
            <a:r>
              <a:rPr lang="en-US" dirty="0" smtClean="0"/>
              <a:t> y </a:t>
            </a:r>
            <a:r>
              <a:rPr lang="en-US" dirty="0" err="1" smtClean="0"/>
              <a:t>esté</a:t>
            </a:r>
            <a:r>
              <a:rPr lang="en-US" dirty="0" smtClean="0"/>
              <a:t> </a:t>
            </a:r>
            <a:r>
              <a:rPr lang="en-US" dirty="0" err="1" smtClean="0"/>
              <a:t>ligado</a:t>
            </a:r>
            <a:r>
              <a:rPr lang="en-US" dirty="0" smtClean="0"/>
              <a:t> al HTML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empezar</a:t>
            </a:r>
            <a:r>
              <a:rPr lang="en-US" dirty="0" smtClean="0"/>
              <a:t> a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a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Para </a:t>
            </a:r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</a:t>
            </a:r>
            <a:r>
              <a:rPr lang="en-US" dirty="0" err="1" smtClean="0"/>
              <a:t>debemos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de </a:t>
            </a:r>
            <a:r>
              <a:rPr lang="en-US" dirty="0" err="1" smtClean="0"/>
              <a:t>cierta</a:t>
            </a:r>
            <a:r>
              <a:rPr lang="en-US" dirty="0" smtClean="0"/>
              <a:t> forma.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ponerle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a un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usamos</a:t>
            </a:r>
            <a:r>
              <a:rPr lang="en-US" dirty="0" smtClean="0"/>
              <a:t>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sintaxis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{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ext-align: center;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siginifica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elementos</a:t>
            </a:r>
            <a:r>
              <a:rPr lang="en-US" dirty="0" smtClean="0"/>
              <a:t> p </a:t>
            </a:r>
            <a:r>
              <a:rPr lang="en-US" dirty="0" err="1" smtClean="0"/>
              <a:t>estarán</a:t>
            </a:r>
            <a:r>
              <a:rPr lang="en-US" dirty="0" smtClean="0"/>
              <a:t> </a:t>
            </a:r>
            <a:r>
              <a:rPr lang="en-US" dirty="0" err="1" smtClean="0"/>
              <a:t>centrados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a un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identificado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dirty="0" err="1" smtClean="0"/>
              <a:t>propiedad</a:t>
            </a:r>
            <a:r>
              <a:rPr lang="en-US" dirty="0" smtClean="0"/>
              <a:t> ID </a:t>
            </a:r>
            <a:r>
              <a:rPr lang="en-US" dirty="0" err="1" smtClean="0"/>
              <a:t>usamos</a:t>
            </a:r>
            <a:r>
              <a:rPr lang="en-US" dirty="0" smtClean="0"/>
              <a:t>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sintaxis</a:t>
            </a:r>
            <a:endParaRPr lang="en-US" dirty="0"/>
          </a:p>
          <a:p>
            <a:r>
              <a:rPr lang="en-US" dirty="0" smtClean="0"/>
              <a:t>#</a:t>
            </a:r>
            <a:r>
              <a:rPr lang="en-US" dirty="0" err="1" smtClean="0"/>
              <a:t>titulo</a:t>
            </a:r>
            <a:r>
              <a:rPr lang="en-US" dirty="0" smtClean="0"/>
              <a:t>{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olor: red;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ponerle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a un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identificado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usamos</a:t>
            </a:r>
            <a:r>
              <a:rPr lang="en-US" dirty="0" smtClean="0"/>
              <a:t> la </a:t>
            </a:r>
            <a:r>
              <a:rPr lang="en-US" dirty="0" err="1" smtClean="0"/>
              <a:t>sintaxis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subtítulo</a:t>
            </a:r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color: blue;</a:t>
            </a:r>
            <a:endParaRPr lang="en-US" dirty="0"/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367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Práctica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Practiquemos</a:t>
            </a:r>
            <a:r>
              <a:rPr lang="en-US" dirty="0" smtClean="0"/>
              <a:t> </a:t>
            </a:r>
            <a:r>
              <a:rPr lang="en-US" dirty="0" err="1" smtClean="0"/>
              <a:t>ponerle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a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contiene</a:t>
            </a:r>
            <a:r>
              <a:rPr lang="en-US" dirty="0" smtClean="0"/>
              <a:t> la </a:t>
            </a:r>
            <a:r>
              <a:rPr lang="en-US" dirty="0" err="1" smtClean="0"/>
              <a:t>tabla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Aclarar</a:t>
            </a:r>
            <a:r>
              <a:rPr lang="en-US" dirty="0" smtClean="0"/>
              <a:t> </a:t>
            </a:r>
            <a:r>
              <a:rPr lang="en-US" dirty="0" err="1" smtClean="0"/>
              <a:t>dudas</a:t>
            </a:r>
            <a:endParaRPr lang="en-US" dirty="0" smtClean="0"/>
          </a:p>
          <a:p>
            <a:r>
              <a:rPr lang="en-US" dirty="0" err="1" smtClean="0"/>
              <a:t>Elementos</a:t>
            </a:r>
            <a:r>
              <a:rPr lang="en-US" dirty="0" smtClean="0"/>
              <a:t> &lt;a&gt;</a:t>
            </a:r>
          </a:p>
          <a:p>
            <a:r>
              <a:rPr lang="en-US" dirty="0" err="1" smtClean="0"/>
              <a:t>Tablas</a:t>
            </a:r>
            <a:r>
              <a:rPr lang="en-US" dirty="0" smtClean="0"/>
              <a:t> en HTML</a:t>
            </a:r>
          </a:p>
          <a:p>
            <a:r>
              <a:rPr lang="en-US" dirty="0" smtClean="0"/>
              <a:t>Intro a CSS</a:t>
            </a:r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25" y="2819400"/>
            <a:ext cx="306977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Dudas</a:t>
            </a:r>
            <a:endParaRPr lang="en-US" dirty="0"/>
          </a:p>
        </p:txBody>
      </p:sp>
      <p:pic>
        <p:nvPicPr>
          <p:cNvPr id="2050" name="Picture 2" descr="Resultado de imagen de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1752600"/>
            <a:ext cx="4502727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4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Elementos</a:t>
            </a:r>
            <a:r>
              <a:rPr lang="en-US" dirty="0" smtClean="0"/>
              <a:t> &lt;a&gt;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elementos</a:t>
            </a:r>
            <a:r>
              <a:rPr lang="en-US" dirty="0" smtClean="0"/>
              <a:t> &lt;a&gt; son </a:t>
            </a:r>
            <a:r>
              <a:rPr lang="en-US" dirty="0" err="1" smtClean="0"/>
              <a:t>llamados</a:t>
            </a:r>
            <a:r>
              <a:rPr lang="en-US" dirty="0" smtClean="0"/>
              <a:t> anchor. Son los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permiten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hiper</a:t>
            </a:r>
            <a:r>
              <a:rPr lang="en-US" dirty="0" smtClean="0"/>
              <a:t> </a:t>
            </a:r>
            <a:r>
              <a:rPr lang="en-US" dirty="0" err="1" smtClean="0"/>
              <a:t>vínculos</a:t>
            </a:r>
            <a:r>
              <a:rPr lang="en-US" dirty="0" smtClean="0"/>
              <a:t> a </a:t>
            </a:r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páginas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vínculos</a:t>
            </a:r>
            <a:r>
              <a:rPr lang="en-US" dirty="0" smtClean="0"/>
              <a:t> a </a:t>
            </a:r>
            <a:r>
              <a:rPr lang="en-US" dirty="0" err="1" smtClean="0"/>
              <a:t>páginas</a:t>
            </a:r>
            <a:r>
              <a:rPr lang="en-US" dirty="0" smtClean="0"/>
              <a:t> </a:t>
            </a:r>
            <a:r>
              <a:rPr lang="en-US" dirty="0" err="1" smtClean="0"/>
              <a:t>externas</a:t>
            </a:r>
            <a:r>
              <a:rPr lang="en-US" dirty="0" smtClean="0"/>
              <a:t> o a </a:t>
            </a:r>
            <a:r>
              <a:rPr lang="en-US" dirty="0" err="1" smtClean="0"/>
              <a:t>páginas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proyecto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elemento</a:t>
            </a:r>
            <a:r>
              <a:rPr lang="en-US" dirty="0" smtClean="0"/>
              <a:t> a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propiedad</a:t>
            </a:r>
            <a:r>
              <a:rPr lang="en-US" dirty="0" smtClean="0"/>
              <a:t> </a:t>
            </a:r>
            <a:r>
              <a:rPr lang="en-US" dirty="0" err="1" smtClean="0"/>
              <a:t>llamada</a:t>
            </a:r>
            <a:r>
              <a:rPr lang="en-US" dirty="0" smtClean="0"/>
              <a:t> </a:t>
            </a:r>
            <a:r>
              <a:rPr lang="en-US" dirty="0" err="1" smtClean="0"/>
              <a:t>href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ponemos</a:t>
            </a:r>
            <a:r>
              <a:rPr lang="en-US" dirty="0" smtClean="0"/>
              <a:t> la </a:t>
            </a:r>
            <a:r>
              <a:rPr lang="en-US" dirty="0" err="1" smtClean="0"/>
              <a:t>dirección</a:t>
            </a:r>
            <a:r>
              <a:rPr lang="en-US" dirty="0" smtClean="0"/>
              <a:t> del </a:t>
            </a:r>
            <a:r>
              <a:rPr lang="en-US" dirty="0" err="1" smtClean="0"/>
              <a:t>hipervínculo</a:t>
            </a:r>
            <a:endParaRPr lang="en-US" dirty="0" smtClean="0"/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endParaRPr lang="en-US" dirty="0" smtClean="0"/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=“http://ww.wikipedia.org”&gt;Wikipedia&lt;/a&gt; 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=“pagina2.html”&gt;</a:t>
            </a:r>
            <a:r>
              <a:rPr lang="en-US" dirty="0" err="1" smtClean="0"/>
              <a:t>Siguiente</a:t>
            </a:r>
            <a:r>
              <a:rPr lang="en-US" dirty="0" smtClean="0"/>
              <a:t>&lt;/a&gt;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9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Tablas</a:t>
            </a:r>
            <a:r>
              <a:rPr lang="en-US" dirty="0" smtClean="0"/>
              <a:t> en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 </a:t>
            </a:r>
            <a:r>
              <a:rPr lang="en-US" dirty="0" err="1" smtClean="0"/>
              <a:t>tablas</a:t>
            </a:r>
            <a:r>
              <a:rPr lang="en-US" dirty="0" smtClean="0"/>
              <a:t> son un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en HTML</a:t>
            </a:r>
          </a:p>
          <a:p>
            <a:r>
              <a:rPr lang="en-US" dirty="0" err="1" smtClean="0"/>
              <a:t>Ayuda</a:t>
            </a:r>
            <a:r>
              <a:rPr lang="en-US" dirty="0" smtClean="0"/>
              <a:t> a </a:t>
            </a:r>
            <a:r>
              <a:rPr lang="en-US" dirty="0" err="1" smtClean="0"/>
              <a:t>acomodar</a:t>
            </a:r>
            <a:r>
              <a:rPr lang="en-US" dirty="0" smtClean="0"/>
              <a:t> </a:t>
            </a:r>
            <a:r>
              <a:rPr lang="en-US" dirty="0" err="1" smtClean="0"/>
              <a:t>contenido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mostrarlo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agradable</a:t>
            </a:r>
            <a:endParaRPr lang="en-US" dirty="0"/>
          </a:p>
          <a:p>
            <a:r>
              <a:rPr lang="en-US" dirty="0" smtClean="0"/>
              <a:t>Las </a:t>
            </a:r>
            <a:r>
              <a:rPr lang="en-US" dirty="0" err="1" smtClean="0"/>
              <a:t>tablas</a:t>
            </a:r>
            <a:r>
              <a:rPr lang="en-US" dirty="0" smtClean="0"/>
              <a:t> </a:t>
            </a:r>
            <a:r>
              <a:rPr lang="en-US" dirty="0" err="1" smtClean="0"/>
              <a:t>empiezan</a:t>
            </a:r>
            <a:r>
              <a:rPr lang="en-US" dirty="0" smtClean="0"/>
              <a:t> con el </a:t>
            </a:r>
            <a:r>
              <a:rPr lang="en-US" dirty="0" err="1" smtClean="0"/>
              <a:t>elemento</a:t>
            </a:r>
            <a:r>
              <a:rPr lang="en-US" dirty="0" smtClean="0"/>
              <a:t> &lt;table&gt;&lt;/table&gt;</a:t>
            </a:r>
          </a:p>
          <a:p>
            <a:r>
              <a:rPr lang="en-US" dirty="0" err="1" smtClean="0"/>
              <a:t>Dentro</a:t>
            </a:r>
            <a:r>
              <a:rPr lang="en-US" dirty="0" smtClean="0"/>
              <a:t> de table hay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- table row =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fila</a:t>
            </a:r>
            <a:r>
              <a:rPr lang="en-US" dirty="0" smtClean="0"/>
              <a:t> </a:t>
            </a:r>
            <a:r>
              <a:rPr lang="en-US" dirty="0" err="1" smtClean="0"/>
              <a:t>nueva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 - table head = </a:t>
            </a:r>
            <a:r>
              <a:rPr lang="en-US" dirty="0" err="1" smtClean="0"/>
              <a:t>títulos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columnas</a:t>
            </a:r>
            <a:endParaRPr lang="en-US" dirty="0" smtClean="0"/>
          </a:p>
          <a:p>
            <a:r>
              <a:rPr lang="en-US" dirty="0" smtClean="0"/>
              <a:t>&lt;td&gt; - table data =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del campo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0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Tablas</a:t>
            </a:r>
            <a:r>
              <a:rPr lang="en-US" dirty="0" smtClean="0"/>
              <a:t> en HTML - </a:t>
            </a:r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&lt;table&gt;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Nombre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Apellido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/>
              <a:t>E</a:t>
            </a:r>
            <a:r>
              <a:rPr lang="en-US" dirty="0" err="1" smtClean="0"/>
              <a:t>dad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&lt;td&gt;Bruce&lt;/td&gt;</a:t>
            </a:r>
          </a:p>
          <a:p>
            <a:pPr lvl="2"/>
            <a:r>
              <a:rPr lang="en-US" dirty="0" smtClean="0"/>
              <a:t>&lt;td&gt;Wayne&lt;/td&gt;</a:t>
            </a:r>
          </a:p>
          <a:p>
            <a:pPr lvl="2"/>
            <a:r>
              <a:rPr lang="en-US" dirty="0" smtClean="0"/>
              <a:t>&lt;td&gt;45&lt;/td&gt;</a:t>
            </a:r>
          </a:p>
          <a:p>
            <a:pPr lvl="1"/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&lt;/table&gt;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0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Tablas</a:t>
            </a:r>
            <a:r>
              <a:rPr lang="en-US" dirty="0" smtClean="0"/>
              <a:t> en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Dentro</a:t>
            </a:r>
            <a:r>
              <a:rPr lang="en-US" dirty="0" smtClean="0"/>
              <a:t> de los </a:t>
            </a:r>
            <a:r>
              <a:rPr lang="en-US" dirty="0" err="1" smtClean="0"/>
              <a:t>elementos</a:t>
            </a:r>
            <a:r>
              <a:rPr lang="en-US" dirty="0" smtClean="0"/>
              <a:t> &lt;td&gt; </a:t>
            </a:r>
            <a:r>
              <a:rPr lang="en-US" dirty="0" err="1" smtClean="0"/>
              <a:t>pueden</a:t>
            </a:r>
            <a:r>
              <a:rPr lang="en-US" dirty="0" smtClean="0"/>
              <a:t> meter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imágenes</a:t>
            </a:r>
            <a:r>
              <a:rPr lang="en-US" dirty="0" smtClean="0"/>
              <a:t>, </a:t>
            </a:r>
            <a:r>
              <a:rPr lang="en-US" dirty="0" err="1" smtClean="0"/>
              <a:t>parrafos</a:t>
            </a:r>
            <a:r>
              <a:rPr lang="en-US" dirty="0" smtClean="0"/>
              <a:t>, links,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Las </a:t>
            </a:r>
            <a:r>
              <a:rPr lang="en-US" dirty="0" err="1" smtClean="0"/>
              <a:t>tablas</a:t>
            </a:r>
            <a:r>
              <a:rPr lang="en-US" dirty="0" smtClean="0"/>
              <a:t> se </a:t>
            </a:r>
            <a:r>
              <a:rPr lang="en-US" dirty="0" err="1" smtClean="0"/>
              <a:t>muestran</a:t>
            </a:r>
            <a:r>
              <a:rPr lang="en-US" dirty="0" smtClean="0"/>
              <a:t> sin </a:t>
            </a:r>
            <a:r>
              <a:rPr lang="en-US" dirty="0" err="1" smtClean="0"/>
              <a:t>bordes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defecto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necesita</a:t>
            </a:r>
            <a:r>
              <a:rPr lang="en-US" dirty="0" smtClean="0"/>
              <a:t> CSS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darles</a:t>
            </a:r>
            <a:r>
              <a:rPr lang="en-US" dirty="0" smtClean="0"/>
              <a:t> forma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9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Tablas</a:t>
            </a:r>
            <a:r>
              <a:rPr lang="en-US" dirty="0" smtClean="0"/>
              <a:t> en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endParaRPr lang="en-US" dirty="0" smtClean="0"/>
          </a:p>
          <a:p>
            <a:r>
              <a:rPr lang="en-US" dirty="0" err="1" smtClean="0"/>
              <a:t>Bajar</a:t>
            </a:r>
            <a:r>
              <a:rPr lang="en-US" dirty="0" smtClean="0"/>
              <a:t> el </a:t>
            </a:r>
            <a:r>
              <a:rPr lang="en-US" dirty="0" err="1" smtClean="0"/>
              <a:t>archivo</a:t>
            </a:r>
            <a:r>
              <a:rPr lang="en-US" dirty="0" smtClean="0"/>
              <a:t> tablas.html</a:t>
            </a:r>
          </a:p>
          <a:p>
            <a:r>
              <a:rPr lang="en-US" dirty="0" err="1" smtClean="0"/>
              <a:t>Cambiar</a:t>
            </a:r>
            <a:r>
              <a:rPr lang="en-US" dirty="0" smtClean="0"/>
              <a:t> el </a:t>
            </a:r>
            <a:r>
              <a:rPr lang="en-US" dirty="0" err="1" smtClean="0"/>
              <a:t>título</a:t>
            </a:r>
            <a:r>
              <a:rPr lang="en-US" dirty="0" smtClean="0"/>
              <a:t> a “</a:t>
            </a:r>
            <a:r>
              <a:rPr lang="en-US" dirty="0" err="1" smtClean="0"/>
              <a:t>Personajes</a:t>
            </a:r>
            <a:r>
              <a:rPr lang="en-US" dirty="0" smtClean="0"/>
              <a:t> </a:t>
            </a:r>
            <a:r>
              <a:rPr lang="en-US" dirty="0" err="1" smtClean="0"/>
              <a:t>Famosos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columnas</a:t>
            </a:r>
            <a:r>
              <a:rPr lang="en-US" dirty="0" smtClean="0"/>
              <a:t> con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endParaRPr lang="en-US" dirty="0"/>
          </a:p>
          <a:p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contener</a:t>
            </a:r>
            <a:r>
              <a:rPr lang="en-US" dirty="0" smtClean="0"/>
              <a:t> al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y un link</a:t>
            </a:r>
          </a:p>
          <a:p>
            <a:r>
              <a:rPr lang="en-US" dirty="0" smtClean="0"/>
              <a:t>No en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	</a:t>
            </a:r>
          </a:p>
          <a:p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al </a:t>
            </a:r>
            <a:r>
              <a:rPr lang="en-US" dirty="0" err="1" smtClean="0"/>
              <a:t>menos</a:t>
            </a:r>
            <a:r>
              <a:rPr lang="en-US" dirty="0" smtClean="0"/>
              <a:t> 6 </a:t>
            </a:r>
            <a:r>
              <a:rPr lang="en-US" dirty="0" err="1" smtClean="0"/>
              <a:t>columnas</a:t>
            </a:r>
            <a:endParaRPr lang="en-US" dirty="0" smtClean="0"/>
          </a:p>
          <a:p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al </a:t>
            </a:r>
            <a:r>
              <a:rPr lang="en-US" dirty="0" err="1" smtClean="0"/>
              <a:t>menos</a:t>
            </a:r>
            <a:r>
              <a:rPr lang="en-US" dirty="0" smtClean="0"/>
              <a:t> 5 </a:t>
            </a:r>
            <a:r>
              <a:rPr lang="en-US" dirty="0" err="1" smtClean="0"/>
              <a:t>filas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5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/>
              <a:t>Cascading Style </a:t>
            </a:r>
            <a:r>
              <a:rPr lang="en-US" dirty="0" smtClean="0"/>
              <a:t>Sheets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al HTML. 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err="1" smtClean="0"/>
              <a:t>Ubicación</a:t>
            </a:r>
            <a:endParaRPr lang="en-US" dirty="0" smtClean="0"/>
          </a:p>
          <a:p>
            <a:pPr lvl="1"/>
            <a:r>
              <a:rPr lang="en-US" dirty="0" err="1" smtClean="0"/>
              <a:t>Tipografía</a:t>
            </a:r>
            <a:endParaRPr lang="en-US" dirty="0" smtClean="0"/>
          </a:p>
          <a:p>
            <a:pPr lvl="1"/>
            <a:r>
              <a:rPr lang="en-US" dirty="0" smtClean="0"/>
              <a:t>Entre </a:t>
            </a:r>
            <a:r>
              <a:rPr lang="en-US" dirty="0" err="1" smtClean="0"/>
              <a:t>otros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entender</a:t>
            </a:r>
            <a:r>
              <a:rPr lang="en-US" dirty="0" smtClean="0"/>
              <a:t> CSS </a:t>
            </a:r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hablar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de los </a:t>
            </a:r>
            <a:r>
              <a:rPr lang="en-US" dirty="0" err="1" smtClean="0"/>
              <a:t>elementos</a:t>
            </a:r>
            <a:r>
              <a:rPr lang="en-US" dirty="0" smtClean="0"/>
              <a:t> HTML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620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364</TotalTime>
  <Words>726</Words>
  <Application>Microsoft Office PowerPoint</Application>
  <PresentationFormat>On-screen Show (4:3)</PresentationFormat>
  <Paragraphs>97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Semana 3</vt:lpstr>
      <vt:lpstr>Agenda</vt:lpstr>
      <vt:lpstr>Dudas</vt:lpstr>
      <vt:lpstr>Elementos &lt;a&gt;</vt:lpstr>
      <vt:lpstr>Tablas en HTML</vt:lpstr>
      <vt:lpstr>Tablas en HTML - Ejemplo</vt:lpstr>
      <vt:lpstr>Tablas en HTML</vt:lpstr>
      <vt:lpstr>Tablas en HTML</vt:lpstr>
      <vt:lpstr>CSS</vt:lpstr>
      <vt:lpstr>CSS</vt:lpstr>
      <vt:lpstr>Class y ID</vt:lpstr>
      <vt:lpstr>Class y ID</vt:lpstr>
      <vt:lpstr>CSS</vt:lpstr>
      <vt:lpstr>CSS</vt:lpstr>
      <vt:lpstr>CSS</vt:lpstr>
      <vt:lpstr>Práctica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</cp:lastModifiedBy>
  <cp:revision>26</cp:revision>
  <dcterms:created xsi:type="dcterms:W3CDTF">2016-09-09T18:33:08Z</dcterms:created>
  <dcterms:modified xsi:type="dcterms:W3CDTF">2017-05-22T14:54:10Z</dcterms:modified>
</cp:coreProperties>
</file>