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en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Aclarar</a:t>
            </a:r>
            <a:r>
              <a:rPr lang="en-US" dirty="0" smtClean="0"/>
              <a:t> </a:t>
            </a:r>
            <a:r>
              <a:rPr lang="en-US" dirty="0" err="1" smtClean="0"/>
              <a:t>dudas</a:t>
            </a:r>
            <a:endParaRPr lang="en-US" dirty="0" smtClean="0"/>
          </a:p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</a:p>
          <a:p>
            <a:r>
              <a:rPr lang="en-US" dirty="0" smtClean="0"/>
              <a:t>Intro a CSS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Tareas</a:t>
            </a:r>
            <a:endParaRPr lang="en-US" dirty="0"/>
          </a:p>
        </p:txBody>
      </p:sp>
      <p:pic>
        <p:nvPicPr>
          <p:cNvPr id="1026" name="Picture 2" descr="Resultado de imagen de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4" y="1752600"/>
            <a:ext cx="6787896" cy="45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Dudas</a:t>
            </a:r>
            <a:endParaRPr lang="en-US" dirty="0"/>
          </a:p>
        </p:txBody>
      </p:sp>
      <p:pic>
        <p:nvPicPr>
          <p:cNvPr id="2050" name="Picture 2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52600"/>
            <a:ext cx="450272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en HTML</a:t>
            </a:r>
          </a:p>
          <a:p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acomodar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mostrarlo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agradable</a:t>
            </a: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con el </a:t>
            </a:r>
            <a:r>
              <a:rPr lang="en-US" dirty="0" err="1" smtClean="0"/>
              <a:t>elemento</a:t>
            </a:r>
            <a:r>
              <a:rPr lang="en-US" dirty="0" smtClean="0"/>
              <a:t> &lt;table&gt;&lt;/table&gt;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de table hay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 =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- table head = </a:t>
            </a:r>
            <a:r>
              <a:rPr lang="en-US" dirty="0" err="1" smtClean="0"/>
              <a:t>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smtClean="0"/>
              <a:t>&lt;td&gt; - table data =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Apellido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/>
              <a:t>E</a:t>
            </a:r>
            <a:r>
              <a:rPr lang="en-US" dirty="0" err="1" smtClean="0"/>
              <a:t>dad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&lt;td&gt;Bruce&lt;/td&gt;</a:t>
            </a:r>
          </a:p>
          <a:p>
            <a:pPr lvl="2"/>
            <a:r>
              <a:rPr lang="en-US" dirty="0" smtClean="0"/>
              <a:t>&lt;td&gt;Wayne&lt;/td&gt;</a:t>
            </a:r>
          </a:p>
          <a:p>
            <a:pPr lvl="2"/>
            <a:r>
              <a:rPr lang="en-US" dirty="0" smtClean="0"/>
              <a:t>&lt;td&gt;45&lt;/td&gt;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&lt;td&gt; </a:t>
            </a:r>
            <a:r>
              <a:rPr lang="en-US" dirty="0" err="1" smtClean="0"/>
              <a:t>pueden</a:t>
            </a:r>
            <a:r>
              <a:rPr lang="en-US" dirty="0" smtClean="0"/>
              <a:t> meter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links,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sin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necesita</a:t>
            </a:r>
            <a:r>
              <a:rPr lang="en-US" dirty="0" smtClean="0"/>
              <a:t> CSS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darles</a:t>
            </a:r>
            <a:r>
              <a:rPr lang="en-US" dirty="0" smtClean="0"/>
              <a:t> 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tablas.html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 a “</a:t>
            </a:r>
            <a:r>
              <a:rPr lang="en-US" dirty="0" err="1" smtClean="0"/>
              <a:t>Personajes</a:t>
            </a:r>
            <a:r>
              <a:rPr lang="en-US" dirty="0" smtClean="0"/>
              <a:t> </a:t>
            </a:r>
            <a:r>
              <a:rPr lang="en-US" dirty="0" err="1" smtClean="0"/>
              <a:t>Famoso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y un link</a:t>
            </a:r>
          </a:p>
          <a:p>
            <a:r>
              <a:rPr lang="en-US" dirty="0" smtClean="0"/>
              <a:t>No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6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5 </a:t>
            </a:r>
            <a:r>
              <a:rPr lang="en-US" dirty="0" err="1" smtClean="0"/>
              <a:t>filas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328</TotalTime>
  <Words>226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Semana 3</vt:lpstr>
      <vt:lpstr>Agenda</vt:lpstr>
      <vt:lpstr>Tareas</vt:lpstr>
      <vt:lpstr>Dudas</vt:lpstr>
      <vt:lpstr>Tablas en HTML</vt:lpstr>
      <vt:lpstr>Tablas en HTML - Ejemplo</vt:lpstr>
      <vt:lpstr>Tablas en HTML</vt:lpstr>
      <vt:lpstr>Tablas en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chewva_k@hotmail.com</cp:lastModifiedBy>
  <cp:revision>14</cp:revision>
  <dcterms:created xsi:type="dcterms:W3CDTF">2016-09-09T18:33:08Z</dcterms:created>
  <dcterms:modified xsi:type="dcterms:W3CDTF">2016-10-01T19:04:51Z</dcterms:modified>
</cp:coreProperties>
</file>