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59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HTML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.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tag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abre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=“batman1.jpg”&gt;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propiedades</a:t>
            </a:r>
            <a:r>
              <a:rPr lang="en-US" dirty="0" smtClean="0"/>
              <a:t> son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HTML.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HTML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en CSS son class y id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esas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, el </a:t>
            </a:r>
            <a:r>
              <a:rPr lang="en-US" dirty="0" err="1" smtClean="0"/>
              <a:t>estilo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5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propiedad</a:t>
            </a:r>
            <a:r>
              <a:rPr lang="en-US" dirty="0" smtClean="0"/>
              <a:t> ID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diferenciar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 los </a:t>
            </a:r>
            <a:r>
              <a:rPr lang="en-US" dirty="0" err="1" smtClean="0"/>
              <a:t>demás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valor de ID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dos ID </a:t>
            </a:r>
            <a:r>
              <a:rPr lang="en-US" dirty="0" err="1" smtClean="0"/>
              <a:t>iguales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un </a:t>
            </a:r>
            <a:r>
              <a:rPr lang="en-US" dirty="0" err="1" smtClean="0"/>
              <a:t>título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identificarlo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r>
              <a:rPr lang="en-US" dirty="0" smtClean="0"/>
              <a:t>&lt;h1 id=“</a:t>
            </a:r>
            <a:r>
              <a:rPr lang="en-US" dirty="0" err="1" smtClean="0"/>
              <a:t>titulo</a:t>
            </a:r>
            <a:r>
              <a:rPr lang="en-US" dirty="0" smtClean="0"/>
              <a:t>”&gt;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primiera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definen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. Las </a:t>
            </a:r>
            <a:r>
              <a:rPr lang="en-US" dirty="0" err="1" smtClean="0"/>
              <a:t>clases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los </a:t>
            </a:r>
            <a:r>
              <a:rPr lang="en-US" dirty="0" err="1" smtClean="0"/>
              <a:t>subtítulos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paginas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identificarlos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r>
              <a:rPr lang="en-US" dirty="0" smtClean="0"/>
              <a:t>&lt;h3 class=“</a:t>
            </a:r>
            <a:r>
              <a:rPr lang="en-US" dirty="0" err="1" smtClean="0"/>
              <a:t>subtitulo</a:t>
            </a:r>
            <a:r>
              <a:rPr lang="en-US" dirty="0" smtClean="0"/>
              <a:t>”&gt;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musica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r>
              <a:rPr lang="en-US" dirty="0" smtClean="0"/>
              <a:t>&lt;/h3&gt;</a:t>
            </a:r>
          </a:p>
          <a:p>
            <a:r>
              <a:rPr lang="en-US" dirty="0"/>
              <a:t>&lt;h3 class=“</a:t>
            </a:r>
            <a:r>
              <a:rPr lang="en-US" dirty="0" err="1"/>
              <a:t>subtitulo</a:t>
            </a:r>
            <a:r>
              <a:rPr lang="en-US" dirty="0"/>
              <a:t>”&gt;</a:t>
            </a:r>
            <a:r>
              <a:rPr lang="en-US" dirty="0" err="1"/>
              <a:t>Mi</a:t>
            </a:r>
            <a:r>
              <a:rPr lang="en-US" dirty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favorito</a:t>
            </a:r>
            <a:r>
              <a:rPr lang="en-US" dirty="0" smtClean="0"/>
              <a:t>&lt;/</a:t>
            </a:r>
            <a:r>
              <a:rPr lang="en-US" dirty="0"/>
              <a:t>h3&gt;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la </a:t>
            </a:r>
            <a:r>
              <a:rPr lang="en-US" dirty="0" err="1" smtClean="0"/>
              <a:t>página</a:t>
            </a:r>
            <a:r>
              <a:rPr lang="en-US" dirty="0" smtClean="0"/>
              <a:t>,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endParaRPr lang="en-US" dirty="0"/>
          </a:p>
          <a:p>
            <a:r>
              <a:rPr lang="en-US" dirty="0" smtClean="0"/>
              <a:t>En Sublime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crearlo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tablas.css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el HTML </a:t>
            </a:r>
            <a:r>
              <a:rPr lang="en-US" dirty="0" err="1" smtClean="0"/>
              <a:t>sepa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en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, se pone en el </a:t>
            </a:r>
            <a:r>
              <a:rPr lang="en-US" dirty="0" err="1" smtClean="0"/>
              <a:t>elemento</a:t>
            </a:r>
            <a:r>
              <a:rPr lang="en-US" dirty="0" smtClean="0"/>
              <a:t> head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endParaRPr lang="en-US" dirty="0" smtClean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/tablas.css"&gt;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tengamos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y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ligado</a:t>
            </a:r>
            <a:r>
              <a:rPr lang="en-US" dirty="0" smtClean="0"/>
              <a:t> al HTML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cierta</a:t>
            </a:r>
            <a:r>
              <a:rPr lang="en-US" dirty="0" smtClean="0"/>
              <a:t> forma.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ponerle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ext-align: center;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siginifica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p </a:t>
            </a:r>
            <a:r>
              <a:rPr lang="en-US" dirty="0" err="1" smtClean="0"/>
              <a:t>estarán</a:t>
            </a:r>
            <a:r>
              <a:rPr lang="en-US" dirty="0" smtClean="0"/>
              <a:t> </a:t>
            </a:r>
            <a:r>
              <a:rPr lang="en-US" dirty="0" err="1" smtClean="0"/>
              <a:t>centrados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identificado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propiedad</a:t>
            </a:r>
            <a:r>
              <a:rPr lang="en-US" dirty="0" smtClean="0"/>
              <a:t> ID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titulo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olor: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ponerle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identificado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sintaxis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subtítulo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color: blue;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6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Practiquemos</a:t>
            </a:r>
            <a:r>
              <a:rPr lang="en-US" dirty="0" smtClean="0"/>
              <a:t> </a:t>
            </a:r>
            <a:r>
              <a:rPr lang="en-US" dirty="0" err="1" smtClean="0"/>
              <a:t>ponerle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 en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Aclarar</a:t>
            </a:r>
            <a:r>
              <a:rPr lang="en-US" dirty="0" smtClean="0"/>
              <a:t> </a:t>
            </a:r>
            <a:r>
              <a:rPr lang="en-US" dirty="0" err="1" smtClean="0"/>
              <a:t>dudas</a:t>
            </a:r>
            <a:endParaRPr lang="en-US" dirty="0" smtClean="0"/>
          </a:p>
          <a:p>
            <a:r>
              <a:rPr lang="en-US" dirty="0" err="1" smtClean="0"/>
              <a:t>Elementos</a:t>
            </a:r>
            <a:r>
              <a:rPr lang="en-US" dirty="0" smtClean="0"/>
              <a:t> &lt;a&gt;</a:t>
            </a:r>
            <a:endParaRPr lang="en-US" dirty="0" smtClean="0"/>
          </a:p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</a:p>
          <a:p>
            <a:r>
              <a:rPr lang="en-US" dirty="0" smtClean="0"/>
              <a:t>Intro a CSS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Dudas</a:t>
            </a:r>
            <a:endParaRPr lang="en-US" dirty="0"/>
          </a:p>
        </p:txBody>
      </p:sp>
      <p:pic>
        <p:nvPicPr>
          <p:cNvPr id="2050" name="Picture 2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52600"/>
            <a:ext cx="450272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&lt;a&gt; son </a:t>
            </a:r>
            <a:r>
              <a:rPr lang="en-US" dirty="0" err="1" smtClean="0"/>
              <a:t>llamados</a:t>
            </a:r>
            <a:r>
              <a:rPr lang="en-US" dirty="0" smtClean="0"/>
              <a:t> anchor. Son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hiper</a:t>
            </a:r>
            <a:r>
              <a:rPr lang="en-US" dirty="0" smtClean="0"/>
              <a:t> </a:t>
            </a:r>
            <a:r>
              <a:rPr lang="en-US" dirty="0" err="1" smtClean="0"/>
              <a:t>vínculos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vínculos</a:t>
            </a:r>
            <a:r>
              <a:rPr lang="en-US" dirty="0" smtClean="0"/>
              <a:t> a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 o a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a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ponemos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del </a:t>
            </a:r>
            <a:r>
              <a:rPr lang="en-US" dirty="0" err="1" smtClean="0"/>
              <a:t>hipervínculo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=“http://ww.wikipedia.org”&gt;Wikipedia&lt;/a&gt; 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=“pagina2.html”&gt;</a:t>
            </a:r>
            <a:r>
              <a:rPr lang="en-US" dirty="0" err="1" smtClean="0"/>
              <a:t>Siguiente</a:t>
            </a:r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son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en HTML</a:t>
            </a:r>
          </a:p>
          <a:p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acomodar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mostrarlo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agradable</a:t>
            </a:r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con el </a:t>
            </a:r>
            <a:r>
              <a:rPr lang="en-US" dirty="0" err="1" smtClean="0"/>
              <a:t>elemento</a:t>
            </a:r>
            <a:r>
              <a:rPr lang="en-US" dirty="0" smtClean="0"/>
              <a:t> &lt;table&gt;&lt;/table&gt;</a:t>
            </a:r>
          </a:p>
          <a:p>
            <a:r>
              <a:rPr lang="en-US" dirty="0" err="1" smtClean="0"/>
              <a:t>Dentro</a:t>
            </a:r>
            <a:r>
              <a:rPr lang="en-US" dirty="0" smtClean="0"/>
              <a:t> de table hay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 =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- table head = </a:t>
            </a:r>
            <a:r>
              <a:rPr lang="en-US" dirty="0" err="1" smtClean="0"/>
              <a:t>títulos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smtClean="0"/>
              <a:t>&lt;td&gt; - table data =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campo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Apellido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/>
              <a:t>E</a:t>
            </a:r>
            <a:r>
              <a:rPr lang="en-US" dirty="0" err="1" smtClean="0"/>
              <a:t>dad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&lt;td&gt;Bruce&lt;/td&gt;</a:t>
            </a:r>
          </a:p>
          <a:p>
            <a:pPr lvl="2"/>
            <a:r>
              <a:rPr lang="en-US" dirty="0" smtClean="0"/>
              <a:t>&lt;td&gt;Wayne&lt;/td&gt;</a:t>
            </a:r>
          </a:p>
          <a:p>
            <a:pPr lvl="2"/>
            <a:r>
              <a:rPr lang="en-US" dirty="0" smtClean="0"/>
              <a:t>&lt;td&gt;45&lt;/td&gt;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&lt;td&gt; </a:t>
            </a:r>
            <a:r>
              <a:rPr lang="en-US" dirty="0" err="1" smtClean="0"/>
              <a:t>pueden</a:t>
            </a:r>
            <a:r>
              <a:rPr lang="en-US" dirty="0" smtClean="0"/>
              <a:t> meter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links,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sin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necesita</a:t>
            </a:r>
            <a:r>
              <a:rPr lang="en-US" dirty="0" smtClean="0"/>
              <a:t> CSS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darles</a:t>
            </a:r>
            <a:r>
              <a:rPr lang="en-US" dirty="0" smtClean="0"/>
              <a:t> 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err="1" smtClean="0"/>
              <a:t>Bajar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tablas.html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título</a:t>
            </a:r>
            <a:r>
              <a:rPr lang="en-US" dirty="0" smtClean="0"/>
              <a:t> a “</a:t>
            </a:r>
            <a:r>
              <a:rPr lang="en-US" dirty="0" err="1" smtClean="0"/>
              <a:t>Personajes</a:t>
            </a:r>
            <a:r>
              <a:rPr lang="en-US" dirty="0" smtClean="0"/>
              <a:t> </a:t>
            </a:r>
            <a:r>
              <a:rPr lang="en-US" dirty="0" err="1" smtClean="0"/>
              <a:t>Famosos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y un link</a:t>
            </a:r>
          </a:p>
          <a:p>
            <a:r>
              <a:rPr lang="en-US" dirty="0" smtClean="0"/>
              <a:t>No en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6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5 </a:t>
            </a:r>
            <a:r>
              <a:rPr lang="en-US" dirty="0" err="1" smtClean="0"/>
              <a:t>filas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/>
              <a:t>Cascading Style </a:t>
            </a:r>
            <a:r>
              <a:rPr lang="en-US" dirty="0" smtClean="0"/>
              <a:t>Sheets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al HTML. 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err="1" smtClean="0"/>
              <a:t>Ubicación</a:t>
            </a:r>
            <a:endParaRPr lang="en-US" dirty="0" smtClean="0"/>
          </a:p>
          <a:p>
            <a:pPr lvl="1"/>
            <a:r>
              <a:rPr lang="en-US" dirty="0" err="1" smtClean="0"/>
              <a:t>Tipografía</a:t>
            </a:r>
            <a:endParaRPr lang="en-US" dirty="0" smtClean="0"/>
          </a:p>
          <a:p>
            <a:pPr lvl="1"/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entender</a:t>
            </a:r>
            <a:r>
              <a:rPr lang="en-US" dirty="0" smtClean="0"/>
              <a:t> CSS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hablar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HTML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2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364</TotalTime>
  <Words>730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Semana 3</vt:lpstr>
      <vt:lpstr>Agenda</vt:lpstr>
      <vt:lpstr>Dudas</vt:lpstr>
      <vt:lpstr>Elementos &lt;a&gt;</vt:lpstr>
      <vt:lpstr>Tablas en HTML</vt:lpstr>
      <vt:lpstr>Tablas en HTML - Ejemplo</vt:lpstr>
      <vt:lpstr>Tablas en HTML</vt:lpstr>
      <vt:lpstr>Tablas en HTML</vt:lpstr>
      <vt:lpstr>CSS</vt:lpstr>
      <vt:lpstr>CSS</vt:lpstr>
      <vt:lpstr>Class y ID</vt:lpstr>
      <vt:lpstr>Class y ID</vt:lpstr>
      <vt:lpstr>CSS</vt:lpstr>
      <vt:lpstr>CSS</vt:lpstr>
      <vt:lpstr>CSS</vt:lpstr>
      <vt:lpstr>Práctica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25</cp:revision>
  <dcterms:created xsi:type="dcterms:W3CDTF">2016-09-09T18:33:08Z</dcterms:created>
  <dcterms:modified xsi:type="dcterms:W3CDTF">2017-01-23T20:51:29Z</dcterms:modified>
</cp:coreProperties>
</file>