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Diseño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Fuentes (</a:t>
            </a:r>
            <a:r>
              <a:rPr lang="en-US" dirty="0" err="1" smtClean="0"/>
              <a:t>tipografías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combinación</a:t>
            </a:r>
            <a:r>
              <a:rPr lang="en-US" dirty="0" smtClean="0"/>
              <a:t> de </a:t>
            </a:r>
            <a:r>
              <a:rPr lang="en-US" dirty="0" err="1" smtClean="0"/>
              <a:t>tipografía</a:t>
            </a:r>
            <a:r>
              <a:rPr lang="en-US" dirty="0" smtClean="0"/>
              <a:t>, </a:t>
            </a:r>
            <a:r>
              <a:rPr lang="en-US" dirty="0" err="1" smtClean="0"/>
              <a:t>estilo</a:t>
            </a:r>
            <a:r>
              <a:rPr lang="en-US" dirty="0" smtClean="0"/>
              <a:t> y </a:t>
            </a:r>
            <a:r>
              <a:rPr lang="en-US" dirty="0" err="1" smtClean="0"/>
              <a:t>tamaño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tipografías</a:t>
            </a:r>
            <a:r>
              <a:rPr lang="en-US" dirty="0" smtClean="0"/>
              <a:t> </a:t>
            </a:r>
            <a:r>
              <a:rPr lang="en-US" dirty="0" err="1" smtClean="0"/>
              <a:t>adecuadamente</a:t>
            </a:r>
            <a:endParaRPr lang="en-US" dirty="0" smtClean="0"/>
          </a:p>
          <a:p>
            <a:r>
              <a:rPr lang="en-US" dirty="0" smtClean="0"/>
              <a:t>Dos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familias</a:t>
            </a:r>
            <a:endParaRPr lang="en-US" dirty="0"/>
          </a:p>
        </p:txBody>
      </p:sp>
      <p:pic>
        <p:nvPicPr>
          <p:cNvPr id="8194" name="Picture 2" descr="Image result for serif vs sans ser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14344"/>
            <a:ext cx="71336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Tipografías</a:t>
            </a:r>
            <a:endParaRPr lang="en-US" dirty="0"/>
          </a:p>
        </p:txBody>
      </p:sp>
      <p:pic>
        <p:nvPicPr>
          <p:cNvPr id="9218" name="Picture 2" descr="Image result for bad font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876800" cy="428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pic>
        <p:nvPicPr>
          <p:cNvPr id="10242" name="Picture 2" descr="Image result for bad font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29544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pic>
        <p:nvPicPr>
          <p:cNvPr id="11266" name="Picture 2" descr="Image result for bad font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8578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1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pic>
        <p:nvPicPr>
          <p:cNvPr id="12290" name="Picture 2" descr="Image result for bad font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08647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pic>
        <p:nvPicPr>
          <p:cNvPr id="13314" name="Picture 2" descr="Image result for bad font 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53070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3048000"/>
            <a:ext cx="542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https://www.youtube.com/watch?v=fbMa4MGFCOg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wrong color ch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Colores</a:t>
            </a:r>
            <a:endParaRPr lang="en-US" dirty="0"/>
          </a:p>
        </p:txBody>
      </p:sp>
      <p:pic>
        <p:nvPicPr>
          <p:cNvPr id="16386" name="Picture 2" descr="Image result for wrong color cho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334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wrong color cho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28" y="4038599"/>
            <a:ext cx="5334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importancia de los col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81000"/>
            <a:ext cx="5437331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diseño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endParaRPr lang="en-US" dirty="0" smtClean="0"/>
          </a:p>
          <a:p>
            <a:r>
              <a:rPr lang="en-US" dirty="0" err="1" smtClean="0"/>
              <a:t>Gráficas</a:t>
            </a:r>
            <a:endParaRPr lang="en-US" dirty="0" smtClean="0"/>
          </a:p>
          <a:p>
            <a:r>
              <a:rPr lang="en-US" dirty="0" smtClean="0"/>
              <a:t>Fuentes (</a:t>
            </a:r>
            <a:r>
              <a:rPr lang="en-US" dirty="0" err="1" smtClean="0"/>
              <a:t>Tipografías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Colores</a:t>
            </a:r>
            <a:endParaRPr lang="en-US" dirty="0" smtClean="0"/>
          </a:p>
          <a:p>
            <a:r>
              <a:rPr lang="en-US" dirty="0" err="1" smtClean="0"/>
              <a:t>Imágenes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5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Imágenes</a:t>
            </a:r>
            <a:endParaRPr lang="en-US" dirty="0"/>
          </a:p>
        </p:txBody>
      </p:sp>
      <p:pic>
        <p:nvPicPr>
          <p:cNvPr id="18434" name="Picture 2" descr="Image result for bad advertis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9261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diseño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proceso previo de configuración </a:t>
            </a:r>
            <a:r>
              <a:rPr lang="es-ES" dirty="0" smtClean="0"/>
              <a:t>mental </a:t>
            </a:r>
            <a:r>
              <a:rPr lang="es-ES" dirty="0"/>
              <a:t>en la búsqueda de una solución en cualquier </a:t>
            </a:r>
            <a:r>
              <a:rPr lang="es-ES" dirty="0" smtClean="0"/>
              <a:t>campo.</a:t>
            </a:r>
          </a:p>
          <a:p>
            <a:r>
              <a:rPr lang="es-ES" dirty="0" smtClean="0"/>
              <a:t>No solo hablamos de diseño gráfico, sino funcional.</a:t>
            </a:r>
          </a:p>
          <a:p>
            <a:r>
              <a:rPr lang="es-ES" dirty="0" smtClean="0"/>
              <a:t>Diseño de producto</a:t>
            </a:r>
          </a:p>
          <a:p>
            <a:r>
              <a:rPr lang="es-ES" dirty="0" smtClean="0"/>
              <a:t>Diseño Gráfico</a:t>
            </a:r>
          </a:p>
          <a:p>
            <a:r>
              <a:rPr lang="es-ES" dirty="0" smtClean="0"/>
              <a:t>Diseño Industrial</a:t>
            </a:r>
          </a:p>
          <a:p>
            <a:r>
              <a:rPr lang="es-ES" dirty="0" smtClean="0"/>
              <a:t>Diseño Arquitectónico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y Contras</a:t>
            </a:r>
            <a:endParaRPr lang="en-US" dirty="0"/>
          </a:p>
        </p:txBody>
      </p:sp>
      <p:pic>
        <p:nvPicPr>
          <p:cNvPr id="1026" name="Picture 2" descr="Image result for suzuki gsxr 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403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y Contras</a:t>
            </a:r>
            <a:endParaRPr lang="en-US" dirty="0"/>
          </a:p>
        </p:txBody>
      </p:sp>
      <p:pic>
        <p:nvPicPr>
          <p:cNvPr id="1028" name="Picture 4" descr="Image result for can 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967979" cy="46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y Contras</a:t>
            </a:r>
            <a:endParaRPr lang="en-US" dirty="0"/>
          </a:p>
        </p:txBody>
      </p:sp>
      <p:pic>
        <p:nvPicPr>
          <p:cNvPr id="3074" name="Picture 2" descr="Image result for mal diseñ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57134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y Contras</a:t>
            </a:r>
            <a:endParaRPr lang="en-US" dirty="0"/>
          </a:p>
        </p:txBody>
      </p:sp>
      <p:pic>
        <p:nvPicPr>
          <p:cNvPr id="4098" name="Picture 2" descr="Image result for peluqueria anun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4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y Contras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469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http://www.sphere.bc.ca/test/sruniverse.html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048000"/>
            <a:ext cx="30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http://www.goodtokens.com/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Gráficas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Barras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Lineal</a:t>
            </a:r>
          </a:p>
          <a:p>
            <a:endParaRPr lang="en-US" dirty="0"/>
          </a:p>
        </p:txBody>
      </p:sp>
      <p:sp>
        <p:nvSpPr>
          <p:cNvPr id="4" name="AutoShape 2" descr="Image result for pie 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ie ch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78992"/>
            <a:ext cx="150207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graph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2971800"/>
            <a:ext cx="2619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graph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4681728"/>
            <a:ext cx="3657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</TotalTime>
  <Words>125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Semana 1</vt:lpstr>
      <vt:lpstr>Agenda</vt:lpstr>
      <vt:lpstr>¿Qué es diseño?</vt:lpstr>
      <vt:lpstr>Pros y Contras</vt:lpstr>
      <vt:lpstr>Pros y Contras</vt:lpstr>
      <vt:lpstr>Pros y Contras</vt:lpstr>
      <vt:lpstr>Pros y Contras</vt:lpstr>
      <vt:lpstr>Pros y Contras</vt:lpstr>
      <vt:lpstr>Gráficas</vt:lpstr>
      <vt:lpstr>Fuentes (tipografías)</vt:lpstr>
      <vt:lpstr>Tipografías</vt:lpstr>
      <vt:lpstr>Ejemplos</vt:lpstr>
      <vt:lpstr>Ejemplos</vt:lpstr>
      <vt:lpstr>Ejemplos</vt:lpstr>
      <vt:lpstr>Ejemplos</vt:lpstr>
      <vt:lpstr>Ejemplos</vt:lpstr>
      <vt:lpstr>PowerPoint Presentation</vt:lpstr>
      <vt:lpstr>Colores</vt:lpstr>
      <vt:lpstr>PowerPoint Presentation</vt:lpstr>
      <vt:lpstr>Imágenes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11</cp:revision>
  <dcterms:created xsi:type="dcterms:W3CDTF">2016-09-09T19:42:04Z</dcterms:created>
  <dcterms:modified xsi:type="dcterms:W3CDTF">2016-09-09T21:25:34Z</dcterms:modified>
</cp:coreProperties>
</file>