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F1464-75BB-4125-B2AF-EE9611B5FB25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7C7A2-5F21-40D2-B541-850B783EAF5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F1464-75BB-4125-B2AF-EE9611B5FB25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7C7A2-5F21-40D2-B541-850B783EAF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F1464-75BB-4125-B2AF-EE9611B5FB25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7C7A2-5F21-40D2-B541-850B783EAF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F1464-75BB-4125-B2AF-EE9611B5FB25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7C7A2-5F21-40D2-B541-850B783EAF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F1464-75BB-4125-B2AF-EE9611B5FB25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7C7A2-5F21-40D2-B541-850B783EAF5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F1464-75BB-4125-B2AF-EE9611B5FB25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7C7A2-5F21-40D2-B541-850B783EAF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F1464-75BB-4125-B2AF-EE9611B5FB25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7C7A2-5F21-40D2-B541-850B783EAF55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F1464-75BB-4125-B2AF-EE9611B5FB25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7C7A2-5F21-40D2-B541-850B783EAF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F1464-75BB-4125-B2AF-EE9611B5FB25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7C7A2-5F21-40D2-B541-850B783EAF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F1464-75BB-4125-B2AF-EE9611B5FB25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7C7A2-5F21-40D2-B541-850B783EAF5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F1464-75BB-4125-B2AF-EE9611B5FB25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7C7A2-5F21-40D2-B541-850B783EAF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80FF1464-75BB-4125-B2AF-EE9611B5FB25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ED77C7A2-5F21-40D2-B541-850B783EAF5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Semana</a:t>
            </a:r>
            <a:r>
              <a:rPr lang="en-US" dirty="0" smtClean="0"/>
              <a:t>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Diseño</a:t>
            </a:r>
            <a:r>
              <a:rPr lang="en-US" smtClean="0"/>
              <a:t> Web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529072" y="5715000"/>
            <a:ext cx="2929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Por</a:t>
            </a:r>
            <a:r>
              <a:rPr lang="en-US" dirty="0" smtClean="0"/>
              <a:t>: Esteban Solórzano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9373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¿</a:t>
            </a:r>
            <a:r>
              <a:rPr lang="en-US" dirty="0" err="1" smtClean="0"/>
              <a:t>Qué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HTML?</a:t>
            </a:r>
          </a:p>
          <a:p>
            <a:r>
              <a:rPr lang="en-US" dirty="0" err="1" smtClean="0"/>
              <a:t>Historia</a:t>
            </a:r>
            <a:r>
              <a:rPr lang="en-US" dirty="0" smtClean="0"/>
              <a:t> de HTML</a:t>
            </a:r>
          </a:p>
          <a:p>
            <a:r>
              <a:rPr lang="en-US" dirty="0" smtClean="0"/>
              <a:t>HTML5</a:t>
            </a:r>
          </a:p>
          <a:p>
            <a:r>
              <a:rPr lang="en-US" dirty="0" err="1" smtClean="0"/>
              <a:t>Lenguaje</a:t>
            </a:r>
            <a:r>
              <a:rPr lang="en-US" dirty="0" smtClean="0"/>
              <a:t> de </a:t>
            </a:r>
            <a:r>
              <a:rPr lang="en-US" dirty="0" err="1" smtClean="0"/>
              <a:t>etiquetas</a:t>
            </a:r>
            <a:endParaRPr lang="en-US" dirty="0" smtClean="0"/>
          </a:p>
          <a:p>
            <a:r>
              <a:rPr lang="en-US" dirty="0" err="1" smtClean="0"/>
              <a:t>Estuctura</a:t>
            </a:r>
            <a:endParaRPr lang="en-US" dirty="0"/>
          </a:p>
        </p:txBody>
      </p:sp>
      <p:pic>
        <p:nvPicPr>
          <p:cNvPr id="1028" name="Picture 4" descr="Image result for agen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8825" y="2819400"/>
            <a:ext cx="3069772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6460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¿</a:t>
            </a:r>
            <a:r>
              <a:rPr lang="en-US" dirty="0" err="1" smtClean="0"/>
              <a:t>Qué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HTML?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err="1"/>
              <a:t>HyperText</a:t>
            </a:r>
            <a:r>
              <a:rPr lang="en-US" b="1" i="1" dirty="0"/>
              <a:t> Markup </a:t>
            </a:r>
            <a:r>
              <a:rPr lang="en-US" b="1" i="1" dirty="0" smtClean="0"/>
              <a:t>Language</a:t>
            </a:r>
          </a:p>
          <a:p>
            <a:pPr lvl="1"/>
            <a:r>
              <a:rPr lang="en-US" dirty="0" err="1"/>
              <a:t>lenguaje</a:t>
            </a:r>
            <a:r>
              <a:rPr lang="en-US" dirty="0"/>
              <a:t> de </a:t>
            </a:r>
            <a:r>
              <a:rPr lang="en-US" dirty="0" err="1"/>
              <a:t>marcas</a:t>
            </a:r>
            <a:r>
              <a:rPr lang="en-US" dirty="0"/>
              <a:t> de </a:t>
            </a:r>
            <a:r>
              <a:rPr lang="en-US" dirty="0" err="1" smtClean="0"/>
              <a:t>hipertexto</a:t>
            </a:r>
            <a:endParaRPr lang="en-US" dirty="0" smtClean="0"/>
          </a:p>
          <a:p>
            <a:r>
              <a:rPr lang="en-US" dirty="0" smtClean="0"/>
              <a:t>No </a:t>
            </a:r>
            <a:r>
              <a:rPr lang="en-US" dirty="0" err="1" smtClean="0"/>
              <a:t>es</a:t>
            </a:r>
            <a:r>
              <a:rPr lang="en-US" dirty="0" smtClean="0"/>
              <a:t> un </a:t>
            </a:r>
            <a:r>
              <a:rPr lang="en-US" dirty="0" err="1" smtClean="0"/>
              <a:t>lenguaje</a:t>
            </a:r>
            <a:r>
              <a:rPr lang="en-US" dirty="0" smtClean="0"/>
              <a:t> de </a:t>
            </a:r>
            <a:r>
              <a:rPr lang="en-US" dirty="0" err="1" smtClean="0"/>
              <a:t>programación</a:t>
            </a:r>
            <a:endParaRPr lang="en-US" dirty="0" smtClean="0"/>
          </a:p>
          <a:p>
            <a:pPr lvl="1"/>
            <a:r>
              <a:rPr lang="es-ES" dirty="0"/>
              <a:t>no tiene funciones </a:t>
            </a:r>
            <a:r>
              <a:rPr lang="es-ES" dirty="0" smtClean="0"/>
              <a:t>aritméticas </a:t>
            </a:r>
            <a:r>
              <a:rPr lang="es-ES" dirty="0"/>
              <a:t>o </a:t>
            </a:r>
            <a:r>
              <a:rPr lang="es-ES" dirty="0" smtClean="0"/>
              <a:t>variables</a:t>
            </a:r>
          </a:p>
          <a:p>
            <a:r>
              <a:rPr lang="es-ES" dirty="0" smtClean="0"/>
              <a:t>Lenguaje basado en TAGS</a:t>
            </a:r>
          </a:p>
          <a:p>
            <a:pPr lvl="1"/>
            <a:r>
              <a:rPr lang="es-ES" dirty="0" smtClean="0"/>
              <a:t>Etiquetas que son las marcas del texto «&lt; &gt;»</a:t>
            </a:r>
            <a:endParaRPr lang="en-US" dirty="0" smtClean="0"/>
          </a:p>
          <a:p>
            <a:r>
              <a:rPr lang="en-US" dirty="0" err="1" smtClean="0"/>
              <a:t>Es</a:t>
            </a:r>
            <a:r>
              <a:rPr lang="en-US" dirty="0" smtClean="0"/>
              <a:t> un </a:t>
            </a:r>
            <a:r>
              <a:rPr lang="en-US" dirty="0" err="1" smtClean="0"/>
              <a:t>estándar</a:t>
            </a:r>
            <a:endParaRPr lang="en-US" dirty="0" smtClean="0"/>
          </a:p>
          <a:p>
            <a:pPr lvl="1"/>
            <a:r>
              <a:rPr lang="en-US" dirty="0" smtClean="0"/>
              <a:t>World Wide Web Consortium (W3C)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3074357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Historia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1991 </a:t>
            </a:r>
            <a:r>
              <a:rPr lang="en-US" dirty="0" err="1" smtClean="0"/>
              <a:t>Primera</a:t>
            </a:r>
            <a:r>
              <a:rPr lang="en-US" dirty="0" smtClean="0"/>
              <a:t> </a:t>
            </a:r>
            <a:r>
              <a:rPr lang="en-US" dirty="0" err="1" smtClean="0"/>
              <a:t>publicación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/>
              <a:t>Tim </a:t>
            </a:r>
            <a:r>
              <a:rPr lang="en-US" dirty="0" smtClean="0"/>
              <a:t>Berners-Lee</a:t>
            </a:r>
          </a:p>
          <a:p>
            <a:r>
              <a:rPr lang="en-US" dirty="0" smtClean="0"/>
              <a:t>Se </a:t>
            </a:r>
            <a:r>
              <a:rPr lang="en-US" dirty="0" err="1" smtClean="0"/>
              <a:t>creó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compartir</a:t>
            </a:r>
            <a:r>
              <a:rPr lang="en-US" dirty="0" smtClean="0"/>
              <a:t> </a:t>
            </a:r>
            <a:r>
              <a:rPr lang="en-US" dirty="0" err="1" smtClean="0"/>
              <a:t>documentos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/>
              <a:t> </a:t>
            </a:r>
            <a:r>
              <a:rPr lang="en-US" dirty="0" smtClean="0"/>
              <a:t>internet</a:t>
            </a:r>
          </a:p>
          <a:p>
            <a:r>
              <a:rPr lang="en-US" dirty="0" smtClean="0"/>
              <a:t>1995 se </a:t>
            </a:r>
            <a:r>
              <a:rPr lang="en-US" dirty="0" err="1" smtClean="0"/>
              <a:t>crea</a:t>
            </a:r>
            <a:r>
              <a:rPr lang="en-US" dirty="0" smtClean="0"/>
              <a:t> HTML V2.0</a:t>
            </a:r>
          </a:p>
          <a:p>
            <a:r>
              <a:rPr lang="en-US" dirty="0" smtClean="0"/>
              <a:t>1997 se </a:t>
            </a:r>
            <a:r>
              <a:rPr lang="en-US" dirty="0" err="1" smtClean="0"/>
              <a:t>crean</a:t>
            </a:r>
            <a:r>
              <a:rPr lang="en-US" dirty="0" smtClean="0"/>
              <a:t>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versiones</a:t>
            </a:r>
            <a:r>
              <a:rPr lang="en-US" dirty="0" smtClean="0"/>
              <a:t> 3 y 4</a:t>
            </a:r>
          </a:p>
          <a:p>
            <a:r>
              <a:rPr lang="en-US" dirty="0" smtClean="0"/>
              <a:t>2000 se </a:t>
            </a:r>
            <a:r>
              <a:rPr lang="en-US" dirty="0" err="1" smtClean="0"/>
              <a:t>estandariza</a:t>
            </a:r>
            <a:r>
              <a:rPr lang="en-US" dirty="0" smtClean="0"/>
              <a:t> con el </a:t>
            </a:r>
            <a:r>
              <a:rPr lang="en-US" dirty="0"/>
              <a:t>ISO/IEC </a:t>
            </a:r>
            <a:r>
              <a:rPr lang="en-US" dirty="0" smtClean="0"/>
              <a:t>15445:2000</a:t>
            </a:r>
            <a:endParaRPr lang="en-US" baseline="30000" dirty="0"/>
          </a:p>
          <a:p>
            <a:r>
              <a:rPr lang="en-US" dirty="0"/>
              <a:t>2014 se </a:t>
            </a:r>
            <a:r>
              <a:rPr lang="en-US" dirty="0" err="1"/>
              <a:t>crea</a:t>
            </a:r>
            <a:r>
              <a:rPr lang="en-US" dirty="0"/>
              <a:t> HTML 5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473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Características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 </a:t>
            </a:r>
            <a:r>
              <a:rPr lang="en-US" dirty="0" err="1" smtClean="0"/>
              <a:t>compone</a:t>
            </a:r>
            <a:r>
              <a:rPr lang="en-US" dirty="0" smtClean="0"/>
              <a:t> de </a:t>
            </a:r>
            <a:r>
              <a:rPr lang="en-US" dirty="0" err="1" smtClean="0"/>
              <a:t>etiquetas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se </a:t>
            </a:r>
            <a:r>
              <a:rPr lang="en-US" dirty="0" err="1" smtClean="0"/>
              <a:t>usan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denotar</a:t>
            </a:r>
            <a:r>
              <a:rPr lang="en-US" dirty="0" smtClean="0"/>
              <a:t> la </a:t>
            </a:r>
            <a:r>
              <a:rPr lang="en-US" dirty="0" err="1" smtClean="0"/>
              <a:t>estructura</a:t>
            </a:r>
            <a:r>
              <a:rPr lang="en-US" dirty="0" smtClean="0"/>
              <a:t> </a:t>
            </a:r>
            <a:r>
              <a:rPr lang="en-US" dirty="0" err="1" smtClean="0"/>
              <a:t>semántica</a:t>
            </a:r>
            <a:r>
              <a:rPr lang="en-US" dirty="0" smtClean="0"/>
              <a:t> del </a:t>
            </a:r>
            <a:r>
              <a:rPr lang="en-US" dirty="0" err="1" smtClean="0"/>
              <a:t>documento</a:t>
            </a:r>
            <a:endParaRPr lang="en-US" dirty="0" smtClean="0"/>
          </a:p>
          <a:p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etiqueta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un </a:t>
            </a:r>
            <a:r>
              <a:rPr lang="en-US" dirty="0" err="1" smtClean="0"/>
              <a:t>elemento</a:t>
            </a:r>
            <a:r>
              <a:rPr lang="en-US" dirty="0" smtClean="0"/>
              <a:t> de HTML</a:t>
            </a:r>
          </a:p>
          <a:p>
            <a:r>
              <a:rPr lang="en-US" dirty="0" err="1" smtClean="0"/>
              <a:t>Usa</a:t>
            </a:r>
            <a:r>
              <a:rPr lang="en-US" dirty="0" smtClean="0"/>
              <a:t> </a:t>
            </a:r>
            <a:r>
              <a:rPr lang="en-US" dirty="0" err="1" smtClean="0"/>
              <a:t>referencias</a:t>
            </a:r>
            <a:r>
              <a:rPr lang="en-US" dirty="0" smtClean="0"/>
              <a:t> en </a:t>
            </a:r>
            <a:r>
              <a:rPr lang="en-US" dirty="0" err="1" smtClean="0"/>
              <a:t>lugar</a:t>
            </a:r>
            <a:r>
              <a:rPr lang="en-US" dirty="0" smtClean="0"/>
              <a:t> de </a:t>
            </a:r>
            <a:r>
              <a:rPr lang="en-US" dirty="0" err="1" smtClean="0"/>
              <a:t>incrustar</a:t>
            </a:r>
            <a:r>
              <a:rPr lang="en-US" dirty="0" smtClean="0"/>
              <a:t> </a:t>
            </a:r>
            <a:r>
              <a:rPr lang="en-US" dirty="0" err="1" smtClean="0"/>
              <a:t>elementos</a:t>
            </a:r>
            <a:endParaRPr lang="en-US" dirty="0" smtClean="0"/>
          </a:p>
          <a:p>
            <a:r>
              <a:rPr lang="en-US" dirty="0" smtClean="0"/>
              <a:t>Se </a:t>
            </a:r>
            <a:r>
              <a:rPr lang="en-US" dirty="0" err="1" smtClean="0"/>
              <a:t>puede</a:t>
            </a:r>
            <a:r>
              <a:rPr lang="en-US" dirty="0" smtClean="0"/>
              <a:t> </a:t>
            </a:r>
            <a:r>
              <a:rPr lang="en-US" dirty="0" err="1" smtClean="0"/>
              <a:t>escribir</a:t>
            </a:r>
            <a:r>
              <a:rPr lang="en-US" dirty="0" smtClean="0"/>
              <a:t> en </a:t>
            </a:r>
            <a:r>
              <a:rPr lang="en-US" dirty="0" err="1" smtClean="0"/>
              <a:t>cualquier</a:t>
            </a:r>
            <a:r>
              <a:rPr lang="en-US" dirty="0" smtClean="0"/>
              <a:t> </a:t>
            </a:r>
            <a:r>
              <a:rPr lang="en-US" dirty="0" err="1" smtClean="0"/>
              <a:t>archivo</a:t>
            </a:r>
            <a:r>
              <a:rPr lang="en-US" dirty="0" smtClean="0"/>
              <a:t> de </a:t>
            </a:r>
            <a:r>
              <a:rPr lang="en-US" dirty="0" err="1" smtClean="0"/>
              <a:t>texto</a:t>
            </a:r>
            <a:endParaRPr lang="en-US" dirty="0" smtClean="0"/>
          </a:p>
          <a:p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interpretado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el </a:t>
            </a:r>
            <a:r>
              <a:rPr lang="en-US" dirty="0" err="1" smtClean="0"/>
              <a:t>navegador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708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Facilita</a:t>
            </a:r>
            <a:r>
              <a:rPr lang="en-US" dirty="0" smtClean="0"/>
              <a:t> el </a:t>
            </a:r>
            <a:r>
              <a:rPr lang="en-US" dirty="0" err="1" smtClean="0"/>
              <a:t>uso</a:t>
            </a:r>
            <a:r>
              <a:rPr lang="en-US" dirty="0" smtClean="0"/>
              <a:t> de multimedia</a:t>
            </a:r>
          </a:p>
          <a:p>
            <a:r>
              <a:rPr lang="en-US" dirty="0" smtClean="0"/>
              <a:t>Introduce </a:t>
            </a:r>
            <a:r>
              <a:rPr lang="en-US" dirty="0" err="1" smtClean="0"/>
              <a:t>más</a:t>
            </a:r>
            <a:r>
              <a:rPr lang="en-US" dirty="0" smtClean="0"/>
              <a:t> </a:t>
            </a:r>
            <a:r>
              <a:rPr lang="en-US" dirty="0" err="1" smtClean="0"/>
              <a:t>tipos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la </a:t>
            </a:r>
            <a:r>
              <a:rPr lang="en-US" dirty="0" err="1" smtClean="0"/>
              <a:t>etiquta</a:t>
            </a:r>
            <a:r>
              <a:rPr lang="en-US" dirty="0" smtClean="0"/>
              <a:t> input</a:t>
            </a:r>
          </a:p>
          <a:p>
            <a:r>
              <a:rPr lang="en-US" dirty="0" smtClean="0"/>
              <a:t>Introduce la </a:t>
            </a:r>
            <a:r>
              <a:rPr lang="en-US" dirty="0" err="1" smtClean="0"/>
              <a:t>etiqueta</a:t>
            </a:r>
            <a:r>
              <a:rPr lang="en-US" dirty="0" smtClean="0"/>
              <a:t> “canvas”</a:t>
            </a:r>
          </a:p>
          <a:p>
            <a:r>
              <a:rPr lang="en-US" dirty="0" smtClean="0"/>
              <a:t>Introduce </a:t>
            </a:r>
            <a:r>
              <a:rPr lang="en-US" dirty="0" err="1" smtClean="0"/>
              <a:t>elementos</a:t>
            </a:r>
            <a:r>
              <a:rPr lang="en-US" dirty="0" smtClean="0"/>
              <a:t> de </a:t>
            </a:r>
            <a:r>
              <a:rPr lang="en-US" dirty="0" err="1" smtClean="0"/>
              <a:t>semántica</a:t>
            </a:r>
            <a:endParaRPr lang="en-US" dirty="0" smtClean="0"/>
          </a:p>
          <a:p>
            <a:pPr lvl="1"/>
            <a:r>
              <a:rPr lang="en-US" dirty="0" smtClean="0"/>
              <a:t>Header, footer, article, section</a:t>
            </a:r>
          </a:p>
          <a:p>
            <a:r>
              <a:rPr lang="en-US" dirty="0" smtClean="0"/>
              <a:t>Introduce </a:t>
            </a:r>
            <a:r>
              <a:rPr lang="en-US" dirty="0" err="1" smtClean="0"/>
              <a:t>nuevos</a:t>
            </a:r>
            <a:r>
              <a:rPr lang="en-US" dirty="0" smtClean="0"/>
              <a:t> </a:t>
            </a:r>
            <a:r>
              <a:rPr lang="en-US" dirty="0"/>
              <a:t>API's (Application Programming Interfaces)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800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Etiquetas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Tags, tags everywhere!</a:t>
            </a:r>
          </a:p>
          <a:p>
            <a:r>
              <a:rPr lang="en-US" dirty="0" smtClean="0"/>
              <a:t>Se </a:t>
            </a:r>
            <a:r>
              <a:rPr lang="en-US" dirty="0" err="1" smtClean="0"/>
              <a:t>identifican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usar</a:t>
            </a:r>
            <a:r>
              <a:rPr lang="en-US" dirty="0" smtClean="0"/>
              <a:t> “&lt;&gt;”</a:t>
            </a:r>
          </a:p>
          <a:p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etiqueta</a:t>
            </a:r>
            <a:r>
              <a:rPr lang="en-US" dirty="0" smtClean="0"/>
              <a:t> </a:t>
            </a:r>
            <a:r>
              <a:rPr lang="en-US" dirty="0" err="1" smtClean="0"/>
              <a:t>abre</a:t>
            </a:r>
            <a:r>
              <a:rPr lang="en-US" dirty="0" smtClean="0"/>
              <a:t> y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cierra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&lt;p&gt; &lt;/p&gt;</a:t>
            </a:r>
          </a:p>
          <a:p>
            <a:r>
              <a:rPr lang="en-US" dirty="0" err="1" smtClean="0"/>
              <a:t>Todo</a:t>
            </a:r>
            <a:r>
              <a:rPr lang="en-US" dirty="0" smtClean="0"/>
              <a:t> lo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esté</a:t>
            </a:r>
            <a:r>
              <a:rPr lang="en-US" dirty="0" smtClean="0"/>
              <a:t> </a:t>
            </a:r>
            <a:r>
              <a:rPr lang="en-US" dirty="0" err="1" smtClean="0"/>
              <a:t>dentro</a:t>
            </a:r>
            <a:r>
              <a:rPr lang="en-US" dirty="0" smtClean="0"/>
              <a:t> de la </a:t>
            </a:r>
            <a:r>
              <a:rPr lang="en-US" dirty="0" err="1" smtClean="0"/>
              <a:t>etiqueta</a:t>
            </a:r>
            <a:r>
              <a:rPr lang="en-US" dirty="0" smtClean="0"/>
              <a:t> le </a:t>
            </a:r>
            <a:r>
              <a:rPr lang="en-US" dirty="0" err="1" smtClean="0"/>
              <a:t>pertenece</a:t>
            </a:r>
            <a:endParaRPr lang="en-US" dirty="0" smtClean="0"/>
          </a:p>
          <a:p>
            <a:r>
              <a:rPr lang="en-US" dirty="0" err="1" smtClean="0"/>
              <a:t>Estructura</a:t>
            </a:r>
            <a:r>
              <a:rPr lang="en-US" dirty="0" smtClean="0"/>
              <a:t> de </a:t>
            </a:r>
            <a:r>
              <a:rPr lang="en-US" dirty="0" err="1" smtClean="0"/>
              <a:t>árbol</a:t>
            </a:r>
            <a:endParaRPr lang="en-US" dirty="0" smtClean="0"/>
          </a:p>
          <a:p>
            <a:pPr lvl="1"/>
            <a:r>
              <a:rPr lang="en-US" dirty="0" smtClean="0"/>
              <a:t>Padres, </a:t>
            </a:r>
            <a:r>
              <a:rPr lang="en-US" dirty="0" err="1" smtClean="0"/>
              <a:t>hijos</a:t>
            </a:r>
            <a:r>
              <a:rPr lang="en-US" dirty="0" smtClean="0"/>
              <a:t>, </a:t>
            </a:r>
            <a:r>
              <a:rPr lang="en-US" dirty="0" err="1" smtClean="0"/>
              <a:t>hermanos</a:t>
            </a:r>
            <a:endParaRPr lang="en-US" dirty="0" smtClean="0"/>
          </a:p>
          <a:p>
            <a:r>
              <a:rPr lang="en-US" dirty="0" err="1" smtClean="0"/>
              <a:t>Todo</a:t>
            </a:r>
            <a:r>
              <a:rPr lang="en-US" dirty="0" smtClean="0"/>
              <a:t> </a:t>
            </a:r>
            <a:r>
              <a:rPr lang="en-US" dirty="0" err="1" smtClean="0"/>
              <a:t>tiene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etiqueta</a:t>
            </a:r>
            <a:endParaRPr lang="en-US" dirty="0" smtClean="0"/>
          </a:p>
          <a:p>
            <a:pPr lvl="1"/>
            <a:r>
              <a:rPr lang="en-US" dirty="0" err="1" smtClean="0"/>
              <a:t>Imagenes</a:t>
            </a:r>
            <a:r>
              <a:rPr lang="en-US" dirty="0" smtClean="0"/>
              <a:t>, </a:t>
            </a:r>
            <a:r>
              <a:rPr lang="en-US" dirty="0" err="1" smtClean="0"/>
              <a:t>parrafos</a:t>
            </a:r>
            <a:r>
              <a:rPr lang="en-US" dirty="0" smtClean="0"/>
              <a:t>, </a:t>
            </a:r>
            <a:r>
              <a:rPr lang="en-US" dirty="0" err="1" smtClean="0"/>
              <a:t>divisiones</a:t>
            </a:r>
            <a:r>
              <a:rPr lang="en-US" dirty="0" smtClean="0"/>
              <a:t>, </a:t>
            </a:r>
            <a:r>
              <a:rPr lang="en-US" dirty="0" err="1" smtClean="0"/>
              <a:t>tablas</a:t>
            </a:r>
            <a:r>
              <a:rPr lang="en-US" dirty="0" smtClean="0"/>
              <a:t>, video, audio, </a:t>
            </a:r>
            <a:r>
              <a:rPr lang="en-US" dirty="0" err="1" smtClean="0"/>
              <a:t>listas</a:t>
            </a:r>
            <a:r>
              <a:rPr lang="en-US" dirty="0" smtClean="0"/>
              <a:t>…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813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 (Document Object Model)</a:t>
            </a:r>
            <a:endParaRPr lang="en-US" dirty="0"/>
          </a:p>
        </p:txBody>
      </p:sp>
      <p:pic>
        <p:nvPicPr>
          <p:cNvPr id="2050" name="Picture 2" descr="Image result for document object mod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887" y="1828800"/>
            <a:ext cx="8183669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7818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Estructura</a:t>
            </a:r>
            <a:endParaRPr lang="en-US" dirty="0"/>
          </a:p>
        </p:txBody>
      </p:sp>
      <p:pic>
        <p:nvPicPr>
          <p:cNvPr id="3074" name="Picture 2" descr="Image result for html estructura de una pagina we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676400"/>
            <a:ext cx="4429124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0808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172</TotalTime>
  <Words>257</Words>
  <Application>Microsoft Office PowerPoint</Application>
  <PresentationFormat>On-screen Show (4:3)</PresentationFormat>
  <Paragraphs>51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Clarity</vt:lpstr>
      <vt:lpstr>Semana 2</vt:lpstr>
      <vt:lpstr>Agenda</vt:lpstr>
      <vt:lpstr>¿Qué es HTML?</vt:lpstr>
      <vt:lpstr>Historia</vt:lpstr>
      <vt:lpstr>Características</vt:lpstr>
      <vt:lpstr>HTML 5</vt:lpstr>
      <vt:lpstr>Etiquetas</vt:lpstr>
      <vt:lpstr>DOM (Document Object Model)</vt:lpstr>
      <vt:lpstr>Estructura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Semana 1</dc:title>
  <dc:creator>Esteban</dc:creator>
  <cp:lastModifiedBy>chewva_k@hotmail.com</cp:lastModifiedBy>
  <cp:revision>7</cp:revision>
  <dcterms:created xsi:type="dcterms:W3CDTF">2016-09-09T18:33:08Z</dcterms:created>
  <dcterms:modified xsi:type="dcterms:W3CDTF">2016-09-23T17:37:23Z</dcterms:modified>
</cp:coreProperties>
</file>