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F9A"/>
    <a:srgbClr val="0E0D05"/>
    <a:srgbClr val="504E54"/>
    <a:srgbClr val="024369"/>
    <a:srgbClr val="3C70A1"/>
    <a:srgbClr val="962D2A"/>
    <a:srgbClr val="D4E6F0"/>
    <a:srgbClr val="CFB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/>
    <p:restoredTop sz="95574"/>
  </p:normalViewPr>
  <p:slideViewPr>
    <p:cSldViewPr snapToGrid="0">
      <p:cViewPr>
        <p:scale>
          <a:sx n="31" d="100"/>
          <a:sy n="31" d="100"/>
        </p:scale>
        <p:origin x="195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9954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8807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3158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27725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9574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359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5480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6875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5458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7520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83590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97E1A-9CDD-DC45-B621-4C5459579A30}" type="datetimeFigureOut">
              <a:rPr lang="en-SA" smtClean="0"/>
              <a:t>08/10/2022 R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4A6D-EDF1-BB4D-9ADF-955E7E882F0B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804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763A44A-43C6-8F40-087D-7DCE5B32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957" y="495811"/>
            <a:ext cx="1968500" cy="3009900"/>
          </a:xfrm>
          <a:prstGeom prst="rect">
            <a:avLst/>
          </a:prstGeom>
        </p:spPr>
      </p:pic>
      <p:pic>
        <p:nvPicPr>
          <p:cNvPr id="19" name="Picture 18" descr="A blue book cover&#10;&#10;Description automatically generated with medium confidence">
            <a:extLst>
              <a:ext uri="{FF2B5EF4-FFF2-40B4-BE49-F238E27FC236}">
                <a16:creationId xmlns:a16="http://schemas.microsoft.com/office/drawing/2014/main" id="{E8329B12-2ECC-085E-470A-1B09F0034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9602" y="343411"/>
            <a:ext cx="2108200" cy="31623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1FB1A519-35AA-3E87-7334-3A221B5A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1974" y="330711"/>
            <a:ext cx="2235200" cy="3175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A0E79C5-DEDD-4AF4-46FF-99F61DD43C80}"/>
              </a:ext>
            </a:extLst>
          </p:cNvPr>
          <p:cNvSpPr txBox="1"/>
          <p:nvPr/>
        </p:nvSpPr>
        <p:spPr>
          <a:xfrm>
            <a:off x="8441974" y="3209278"/>
            <a:ext cx="223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4800" b="0" dirty="0">
                <a:solidFill>
                  <a:srgbClr val="962D2A"/>
                </a:solidFill>
                <a:effectLst/>
                <a:latin typeface="Menlo" panose="020B0609030804020204" pitchFamily="49" charset="0"/>
              </a:rPr>
              <a:t>★★★★★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BBF0DD-EA85-48A6-CC6B-F7C5F584DC0A}"/>
              </a:ext>
            </a:extLst>
          </p:cNvPr>
          <p:cNvSpPr txBox="1"/>
          <p:nvPr/>
        </p:nvSpPr>
        <p:spPr>
          <a:xfrm>
            <a:off x="10933234" y="3209278"/>
            <a:ext cx="210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4800" b="0" dirty="0">
                <a:solidFill>
                  <a:srgbClr val="3C70A1"/>
                </a:solidFill>
                <a:effectLst/>
                <a:latin typeface="Menlo" panose="020B0609030804020204" pitchFamily="49" charset="0"/>
              </a:rPr>
              <a:t>★★★★★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115950-15C7-631E-8C9C-15566444CA92}"/>
              </a:ext>
            </a:extLst>
          </p:cNvPr>
          <p:cNvSpPr txBox="1"/>
          <p:nvPr/>
        </p:nvSpPr>
        <p:spPr>
          <a:xfrm>
            <a:off x="13616957" y="3215135"/>
            <a:ext cx="19685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A" sz="4400" b="0" dirty="0">
                <a:solidFill>
                  <a:srgbClr val="024369"/>
                </a:solidFill>
                <a:effectLst/>
                <a:latin typeface="Menlo" panose="020B0609030804020204" pitchFamily="49" charset="0"/>
              </a:rPr>
              <a:t>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409878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Betule Sairafi</dc:creator>
  <cp:lastModifiedBy>Betule Sairafi</cp:lastModifiedBy>
  <cp:revision>2</cp:revision>
  <dcterms:created xsi:type="dcterms:W3CDTF">2022-10-08T11:25:05Z</dcterms:created>
  <dcterms:modified xsi:type="dcterms:W3CDTF">2022-10-08T11:57:11Z</dcterms:modified>
</cp:coreProperties>
</file>