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560309" cy="1069213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5" Type="http://schemas.openxmlformats.org/officeDocument/2006/relationships/viewProps" Target="viewProps.xml"/><Relationship Id="rId4" Type="http://schemas.openxmlformats.org/officeDocument/2006/relationships/tableStyles" Target="tableStyles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10794"/>
            <a:ext cx="7559040" cy="1067854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67042" y="1549908"/>
            <a:ext cx="6858824" cy="3438143"/>
          </a:xfrm>
          <a:prstGeom prst="rect">
            <a:avLst/>
          </a:prstGeom>
        </p:spPr>
      </p:pic>
      <p:sp>
        <p:nvSpPr>
          <p:cNvPr id="6" name="textbox 6"/>
          <p:cNvSpPr/>
          <p:nvPr/>
        </p:nvSpPr>
        <p:spPr>
          <a:xfrm>
            <a:off x="477875" y="5059197"/>
            <a:ext cx="6682740" cy="18319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302"/>
              </a:lnSpc>
              <a:tabLst/>
            </a:pPr>
            <a:r>
              <a:rPr sz="1700" b="1" kern="0" spc="120" dirty="0">
                <a:solidFill>
                  <a:srgbClr val="FBBE5F">
                    <a:alpha val="100000"/>
                  </a:srgbClr>
                </a:solidFill>
                <a:latin typeface="Arial"/>
                <a:ea typeface="Arial"/>
                <a:cs typeface="Arial"/>
              </a:rPr>
              <a:t>Welcome</a:t>
            </a:r>
            <a:r>
              <a:rPr sz="1700" b="1" kern="0" spc="-100" dirty="0">
                <a:solidFill>
                  <a:srgbClr val="FBBE5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b="1" kern="0" spc="120" dirty="0">
                <a:solidFill>
                  <a:srgbClr val="FBBE5F">
                    <a:alpha val="100000"/>
                  </a:srgbClr>
                </a:solidFill>
                <a:latin typeface="Arial"/>
                <a:ea typeface="Arial"/>
                <a:cs typeface="Arial"/>
              </a:rPr>
              <a:t>to Nomad!</a:t>
            </a:r>
            <a:endParaRPr sz="1700" dirty="0">
              <a:latin typeface="Arial"/>
              <a:ea typeface="Arial"/>
              <a:cs typeface="Arial"/>
            </a:endParaRPr>
          </a:p>
          <a:p>
            <a:pPr marL="41909" indent="1270" algn="l" rtl="0" eaLnBrk="0">
              <a:lnSpc>
                <a:spcPct val="105000"/>
              </a:lnSpc>
              <a:spcBef>
                <a:spcPts val="1507"/>
              </a:spcBef>
              <a:tabLst/>
            </a:pPr>
            <a:r>
              <a:rPr sz="1100" kern="0" spc="-1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Nomad is a 3d sculpting app that works</a:t>
            </a:r>
            <a:r>
              <a:rPr sz="1100" kern="0" spc="8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1100" kern="0" spc="-1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best</a:t>
            </a:r>
            <a:r>
              <a:rPr sz="1100" kern="0" spc="4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1100" kern="0" spc="-1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on</a:t>
            </a:r>
            <a:r>
              <a:rPr sz="1100" kern="0" spc="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1100" kern="0" spc="-1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tablets</a:t>
            </a:r>
            <a:r>
              <a:rPr sz="1100" kern="0" spc="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1100" kern="0" spc="-1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with</a:t>
            </a:r>
            <a:r>
              <a:rPr sz="1100" kern="0" spc="2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1100" kern="0" spc="-1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a</a:t>
            </a:r>
            <a:r>
              <a:rPr sz="1100" kern="0" spc="8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1100" kern="0" spc="-1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pressure</a:t>
            </a:r>
            <a:r>
              <a:rPr sz="1100" kern="0" spc="3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1100" kern="0" spc="-1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sensi</a:t>
            </a:r>
            <a:r>
              <a:rPr sz="1100" kern="0" spc="-2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tive</a:t>
            </a:r>
            <a:r>
              <a:rPr sz="1100" kern="0" spc="5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1100" kern="0" spc="-2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stylus,</a:t>
            </a:r>
            <a:r>
              <a:rPr sz="1100" kern="0" spc="4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1100" kern="0" spc="-2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eg</a:t>
            </a:r>
            <a:r>
              <a:rPr sz="1100" kern="0" spc="3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1100" kern="0" spc="-2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an Apple</a:t>
            </a:r>
            <a:r>
              <a:rPr sz="1100" kern="0" spc="7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1100" kern="0" spc="-2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iPad</a:t>
            </a:r>
            <a:r>
              <a:rPr sz="1100" kern="0" spc="3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1100" kern="0" spc="-2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and</a:t>
            </a:r>
            <a:r>
              <a:rPr sz="1100" kern="0" spc="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 </a:t>
            </a:r>
            <a:r>
              <a:rPr sz="1100" kern="0" spc="-1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pencil, or a Samsung</a:t>
            </a:r>
            <a:r>
              <a:rPr sz="1100" kern="0" spc="3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1100" kern="0" spc="-1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Galaxy Tab with</a:t>
            </a:r>
            <a:r>
              <a:rPr sz="1100" kern="0" spc="5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1100" kern="0" spc="-1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styl</a:t>
            </a:r>
            <a:r>
              <a:rPr sz="1100" kern="0" spc="-2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us.</a:t>
            </a:r>
            <a:endParaRPr sz="1100" dirty="0">
              <a:latin typeface="Segoe UI"/>
              <a:ea typeface="Segoe UI"/>
              <a:cs typeface="Segoe UI"/>
            </a:endParaRPr>
          </a:p>
          <a:p>
            <a:pPr algn="l" rtl="0" eaLnBrk="0">
              <a:lnSpc>
                <a:spcPct val="13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32384" indent="10795" algn="l" rtl="0" eaLnBrk="0">
              <a:lnSpc>
                <a:spcPct val="104000"/>
              </a:lnSpc>
              <a:spcBef>
                <a:spcPts val="339"/>
              </a:spcBef>
              <a:tabLst/>
            </a:pPr>
            <a:r>
              <a:rPr sz="1100" kern="0" spc="-1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It</a:t>
            </a:r>
            <a:r>
              <a:rPr sz="1100" kern="0" spc="6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1100" kern="0" spc="-1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is</a:t>
            </a:r>
            <a:r>
              <a:rPr sz="1100" kern="0" spc="7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1100" kern="0" spc="-1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inspired</a:t>
            </a:r>
            <a:r>
              <a:rPr sz="1100" kern="0" spc="7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1100" kern="0" spc="-1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by desktop sculpting apps</a:t>
            </a:r>
            <a:r>
              <a:rPr sz="1100" kern="0" spc="8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1100" kern="0" spc="-1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like Zbrush and</a:t>
            </a:r>
            <a:r>
              <a:rPr sz="1100" kern="0" spc="9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1100" kern="0" spc="-1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Bl</a:t>
            </a:r>
            <a:r>
              <a:rPr sz="1100" kern="0" spc="-2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ender, with a focus</a:t>
            </a:r>
            <a:r>
              <a:rPr sz="1100" kern="0" spc="4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1100" kern="0" spc="-2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on</a:t>
            </a:r>
            <a:r>
              <a:rPr sz="1100" kern="0" spc="3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1100" kern="0" spc="-2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an</a:t>
            </a:r>
            <a:r>
              <a:rPr sz="1100" kern="0" spc="4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1100" kern="0" spc="-2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easy to</a:t>
            </a:r>
            <a:r>
              <a:rPr sz="1100" kern="0" spc="7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1100" kern="0" spc="-2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understand</a:t>
            </a:r>
            <a:r>
              <a:rPr sz="1100" kern="0" spc="6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1100" kern="0" spc="-2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UI,</a:t>
            </a:r>
            <a:r>
              <a:rPr sz="1100" kern="0" spc="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      </a:t>
            </a:r>
            <a:r>
              <a:rPr sz="1100" kern="0" spc="-1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without sacrificing on features.</a:t>
            </a:r>
            <a:r>
              <a:rPr sz="1100" kern="0" spc="9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1100" kern="0" spc="-1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If you've used 3d sculpting</a:t>
            </a:r>
            <a:r>
              <a:rPr sz="1100" kern="0" spc="3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1100" kern="0" spc="-1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apps</a:t>
            </a:r>
            <a:r>
              <a:rPr sz="1100" kern="0" spc="7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1100" kern="0" spc="-1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before,</a:t>
            </a:r>
            <a:r>
              <a:rPr sz="1100" kern="0" spc="9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1100" kern="0" spc="-1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Nomad will</a:t>
            </a:r>
            <a:r>
              <a:rPr sz="1100" kern="0" spc="1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1100" kern="0" spc="-1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feel very</a:t>
            </a:r>
            <a:r>
              <a:rPr sz="1100" kern="0" spc="1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1100" kern="0" spc="-1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famili</a:t>
            </a:r>
            <a:r>
              <a:rPr sz="1100" kern="0" spc="-2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ar.</a:t>
            </a:r>
            <a:endParaRPr sz="1100" dirty="0">
              <a:latin typeface="Segoe UI"/>
              <a:ea typeface="Segoe UI"/>
              <a:cs typeface="Segoe UI"/>
            </a:endParaRPr>
          </a:p>
          <a:p>
            <a:pPr algn="l" rtl="0" eaLnBrk="0">
              <a:lnSpc>
                <a:spcPct val="12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8000"/>
              </a:lnSpc>
              <a:tabLst/>
            </a:pPr>
            <a:endParaRPr sz="200" dirty="0">
              <a:latin typeface="Arial"/>
              <a:ea typeface="Arial"/>
              <a:cs typeface="Arial"/>
            </a:endParaRPr>
          </a:p>
          <a:p>
            <a:pPr marL="43815" algn="l" rtl="0" eaLnBrk="0">
              <a:lnSpc>
                <a:spcPct val="84000"/>
              </a:lnSpc>
              <a:tabLst/>
            </a:pPr>
            <a:r>
              <a:rPr sz="1100" kern="0" spc="-1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If this</a:t>
            </a:r>
            <a:r>
              <a:rPr sz="1100" kern="0" spc="6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1100" kern="0" spc="-1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is your first time doing 3d sculpting, then</a:t>
            </a:r>
            <a:r>
              <a:rPr sz="1100" kern="0" spc="6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1100" kern="0" spc="-1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it'</a:t>
            </a:r>
            <a:r>
              <a:rPr sz="1100" kern="0" spc="-2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s</a:t>
            </a:r>
            <a:r>
              <a:rPr sz="1100" kern="0" spc="4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1100" kern="0" spc="-2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good to</a:t>
            </a:r>
            <a:r>
              <a:rPr sz="1100" kern="0" spc="7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1100" kern="0" spc="-2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know</a:t>
            </a:r>
            <a:r>
              <a:rPr sz="1100" kern="0" spc="5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1100" kern="0" spc="-2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some</a:t>
            </a:r>
            <a:r>
              <a:rPr sz="1100" kern="0" spc="8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 </a:t>
            </a:r>
            <a:r>
              <a:rPr sz="1100" kern="0" spc="-20" dirty="0">
                <a:solidFill>
                  <a:srgbClr val="172B4D">
                    <a:alpha val="100000"/>
                  </a:srgbClr>
                </a:solidFill>
                <a:latin typeface="Segoe UI"/>
                <a:ea typeface="Segoe UI"/>
                <a:cs typeface="Segoe UI"/>
              </a:rPr>
              <a:t>basics.</a:t>
            </a:r>
            <a:endParaRPr sz="1100" dirty="0">
              <a:latin typeface="Segoe UI"/>
              <a:ea typeface="Segoe UI"/>
              <a:cs typeface="Segoe UI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924300" y="6961631"/>
            <a:ext cx="3243071" cy="2266188"/>
          </a:xfrm>
          <a:prstGeom prst="rect">
            <a:avLst/>
          </a:prstGeom>
        </p:spPr>
      </p:pic>
      <p:sp>
        <p:nvSpPr>
          <p:cNvPr id="10" name="textbox 10"/>
          <p:cNvSpPr/>
          <p:nvPr/>
        </p:nvSpPr>
        <p:spPr>
          <a:xfrm>
            <a:off x="963771" y="486816"/>
            <a:ext cx="5126990" cy="8070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205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4765" algn="l" rtl="0" eaLnBrk="0">
              <a:lnSpc>
                <a:spcPct val="82000"/>
              </a:lnSpc>
              <a:tabLst/>
            </a:pPr>
            <a:r>
              <a:rPr sz="2600" b="1" kern="0" spc="0" dirty="0">
                <a:solidFill>
                  <a:srgbClr val="464193">
                    <a:alpha val="100000"/>
                  </a:srgbClr>
                </a:solidFill>
                <a:latin typeface="Arial"/>
                <a:ea typeface="Arial"/>
                <a:cs typeface="Arial"/>
              </a:rPr>
              <a:t>Lesson</a:t>
            </a:r>
            <a:r>
              <a:rPr sz="2600" b="1" kern="0" spc="-180" dirty="0">
                <a:solidFill>
                  <a:srgbClr val="46419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30" dirty="0">
                <a:solidFill>
                  <a:srgbClr val="464193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sz="26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331"/>
              </a:lnSpc>
              <a:spcBef>
                <a:spcPts val="276"/>
              </a:spcBef>
              <a:tabLst/>
            </a:pPr>
            <a:r>
              <a:rPr sz="2600" b="1" kern="0" spc="80" dirty="0">
                <a:solidFill>
                  <a:srgbClr val="464193">
                    <a:alpha val="100000"/>
                  </a:srgbClr>
                </a:solidFill>
                <a:latin typeface="Arial"/>
                <a:ea typeface="Arial"/>
                <a:cs typeface="Arial"/>
              </a:rPr>
              <a:t>Getting</a:t>
            </a:r>
            <a:r>
              <a:rPr sz="2600" b="1" kern="0" spc="-120" dirty="0">
                <a:solidFill>
                  <a:srgbClr val="46419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80" dirty="0">
                <a:solidFill>
                  <a:srgbClr val="464193">
                    <a:alpha val="100000"/>
                  </a:srgbClr>
                </a:solidFill>
                <a:latin typeface="Arial"/>
                <a:ea typeface="Arial"/>
                <a:cs typeface="Arial"/>
              </a:rPr>
              <a:t>to Know Nomad</a:t>
            </a:r>
            <a:r>
              <a:rPr sz="2600" b="1" kern="0" spc="-140" dirty="0">
                <a:solidFill>
                  <a:srgbClr val="46419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80" dirty="0">
                <a:solidFill>
                  <a:srgbClr val="464193">
                    <a:alpha val="100000"/>
                  </a:srgbClr>
                </a:solidFill>
                <a:latin typeface="Arial"/>
                <a:ea typeface="Arial"/>
                <a:cs typeface="Arial"/>
              </a:rPr>
              <a:t>Sculpt</a:t>
            </a:r>
            <a:endParaRPr sz="2600" dirty="0">
              <a:latin typeface="Arial"/>
              <a:ea typeface="Arial"/>
              <a:cs typeface="Arial"/>
            </a:endParaRPr>
          </a:p>
        </p:txBody>
      </p:sp>
      <p:sp>
        <p:nvSpPr>
          <p:cNvPr id="12" name="textbox 12"/>
          <p:cNvSpPr/>
          <p:nvPr/>
        </p:nvSpPr>
        <p:spPr>
          <a:xfrm>
            <a:off x="1053144" y="9433428"/>
            <a:ext cx="5844540" cy="413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06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5875" indent="-3175" algn="l" rtl="0" eaLnBrk="0">
              <a:lnSpc>
                <a:spcPct val="116000"/>
              </a:lnSpc>
              <a:tabLst/>
            </a:pPr>
            <a:r>
              <a:rPr sz="1100" kern="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When you first start Nomad</a:t>
            </a:r>
            <a:r>
              <a:rPr sz="1100" kern="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kern="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you'll see a sphere on screen. Simply drag your stylus on</a:t>
            </a:r>
            <a:r>
              <a:rPr sz="11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kern="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1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kern="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sphere</a:t>
            </a:r>
            <a:r>
              <a:rPr sz="1100" kern="0" spc="-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kern="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1100" kern="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kern="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start</a:t>
            </a:r>
            <a:r>
              <a:rPr sz="11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kern="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sculpting.</a:t>
            </a:r>
            <a:r>
              <a:rPr sz="1100" kern="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kern="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Symmetry is</a:t>
            </a:r>
            <a:r>
              <a:rPr sz="11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kern="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enabled by</a:t>
            </a:r>
            <a:r>
              <a:rPr sz="11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kern="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default</a:t>
            </a:r>
            <a:r>
              <a:rPr sz="1100" kern="0" spc="-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kern="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to make</a:t>
            </a:r>
            <a:r>
              <a:rPr sz="1100" kern="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kern="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sculpt</a:t>
            </a:r>
            <a:r>
              <a:rPr sz="1100" kern="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ing</a:t>
            </a:r>
            <a:r>
              <a:rPr sz="1100" kern="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kern="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easier.</a:t>
            </a:r>
            <a:endParaRPr sz="1100" dirty="0">
              <a:latin typeface="Arial"/>
              <a:ea typeface="Arial"/>
              <a:cs typeface="Arial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2417064" y="7940040"/>
            <a:ext cx="1214628" cy="1260347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964691" y="7940040"/>
            <a:ext cx="1214628" cy="1260347"/>
          </a:xfrm>
          <a:prstGeom prst="rect">
            <a:avLst/>
          </a:prstGeom>
        </p:spPr>
      </p:pic>
      <p:sp>
        <p:nvSpPr>
          <p:cNvPr id="18" name="textbox 18"/>
          <p:cNvSpPr/>
          <p:nvPr/>
        </p:nvSpPr>
        <p:spPr>
          <a:xfrm>
            <a:off x="496316" y="7172005"/>
            <a:ext cx="1669414" cy="2851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040"/>
              </a:lnSpc>
              <a:tabLst/>
            </a:pPr>
            <a:r>
              <a:rPr sz="1500" b="1" kern="0" spc="100" dirty="0">
                <a:solidFill>
                  <a:srgbClr val="42377A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Your</a:t>
            </a:r>
            <a:r>
              <a:rPr sz="1500" b="1" kern="0" spc="-30" dirty="0">
                <a:solidFill>
                  <a:srgbClr val="42377A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kern="0" spc="100" dirty="0">
                <a:solidFill>
                  <a:srgbClr val="42377A">
                    <a:alpha val="100000"/>
                  </a:srgbClr>
                </a:solidFill>
                <a:latin typeface="Arial"/>
                <a:ea typeface="Arial"/>
                <a:cs typeface="Arial"/>
              </a:rPr>
              <a:t>first</a:t>
            </a:r>
            <a:r>
              <a:rPr sz="1500" b="1" kern="0" spc="-50" dirty="0">
                <a:solidFill>
                  <a:srgbClr val="42377A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kern="0" spc="100" dirty="0">
                <a:solidFill>
                  <a:srgbClr val="42377A">
                    <a:alpha val="100000"/>
                  </a:srgbClr>
                </a:solidFill>
                <a:latin typeface="Arial"/>
                <a:ea typeface="Arial"/>
                <a:cs typeface="Arial"/>
              </a:rPr>
              <a:t>sculpt</a:t>
            </a:r>
            <a:endParaRPr sz="15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>
  <ap:Application>WPS Writer</ap:Applicat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google1595557339</dc:creator>
  <dcterms:created xsi:type="dcterms:W3CDTF">2025-01-11T16:45:33Z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wqlLaW5nc29mdCBQREYgdG8gV1BTIDEwMA</vt:lpwstr>
  </property>
  <property fmtid="{D5CDD505-2E9C-101B-9397-08002B2CF9AE}" pid="3" name="Created">
    <vt:filetime>2025-02-08T13:45:46</vt:filetime>
  </property>
</Properties>
</file>