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65" r:id="rId3"/>
    <p:sldMasterId id="2147483666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notesMaster" Target="notesMasters/notesMaster.xml"/><Relationship Id="rId6" Type="http://schemas.openxmlformats.org/officeDocument/2006/relationships/slide" Target="slides/slide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r">
              <a:spcBef>
                <a:spcPts val="0"/>
              </a:spcBef>
            </a:pPr>
            <a:r>
              <a:t/>
            </a:r>
            <a:endParaRPr/>
          </a:p>
          <a:p>
            <a:pPr indent="0" lvl="1" marL="4572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2" marL="9144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3" marL="13716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4" marL="18288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5" marL="22860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6" marL="27432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7" marL="32004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8" marL="3657600" marR="0" rtl="0" algn="l">
              <a:spcBef>
                <a:spcPts val="0"/>
              </a:spcBef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notesSlide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2" name="Shape 142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2" name="Shape 282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5" name="Shape 29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8" name="Shape 328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1" name="Shape 351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0" name="Shape 360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8" name="Shape 388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hape 40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8" name="Shape 408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Shape 42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7" name="Shape 427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Shape 44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7" name="Shape 447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Shape 4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7" name="Shape 467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6" name="Shape 156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Shape 4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6" name="Shape 486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Shape 50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6" name="Shape 506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Shape 52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9" name="Shape 52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Shape 54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8" name="Shape 548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Shape 56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1" name="Shape 561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Shape 5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1" name="Shape 571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Shape 58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3" name="Shape 58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Shape 60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2" name="Shape 602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Shape 62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1" name="Shape 621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Shape 64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3" name="Shape 64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5" name="Shape 16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Shape 6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2" name="Shape 652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Shape 66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9" name="Shape 66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Shape 67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4" name="Shape 674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just">
              <a:lnSpc>
                <a:spcPct val="115000"/>
              </a:lnSpc>
              <a:spcBef>
                <a:spcPts val="0"/>
              </a:spcBef>
              <a:buNone/>
            </a:pPr>
            <a:r>
              <a:rPr lang="es-ES" sz="1100"/>
              <a:t>Algunos de los servicios que nos proporciona angular, y que nos permiten agilizar determinados procesos:</a:t>
            </a:r>
          </a:p>
          <a:p>
            <a:pPr lvl="0" rtl="0" algn="just">
              <a:lnSpc>
                <a:spcPct val="115000"/>
              </a:lnSpc>
              <a:spcBef>
                <a:spcPts val="0"/>
              </a:spcBef>
              <a:buNone/>
            </a:pPr>
            <a:r>
              <a:rPr lang="es-ES" sz="1100"/>
              <a:t> </a:t>
            </a:r>
          </a:p>
          <a:p>
            <a:pPr indent="-228600" lvl="0" marL="457200" rtl="0" algn="just">
              <a:lnSpc>
                <a:spcPct val="115000"/>
              </a:lnSpc>
              <a:spcBef>
                <a:spcPts val="0"/>
              </a:spcBef>
              <a:buNone/>
            </a:pPr>
            <a:r>
              <a:rPr lang="es-ES" sz="1100"/>
              <a:t>§  </a:t>
            </a:r>
            <a:r>
              <a:rPr b="1" lang="es-ES" sz="1100"/>
              <a:t>$http</a:t>
            </a:r>
            <a:r>
              <a:rPr lang="es-ES" sz="1100"/>
              <a:t>: facilita la comunicación con servidores HTTP remotos</a:t>
            </a: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buNone/>
            </a:pPr>
            <a:r>
              <a:rPr lang="es-ES" sz="1100"/>
              <a:t> </a:t>
            </a:r>
          </a:p>
          <a:p>
            <a:pPr indent="-228600" lvl="0" marL="457200" rtl="0" algn="just">
              <a:lnSpc>
                <a:spcPct val="115000"/>
              </a:lnSpc>
              <a:spcBef>
                <a:spcPts val="0"/>
              </a:spcBef>
              <a:buNone/>
            </a:pPr>
            <a:r>
              <a:rPr lang="es-ES" sz="1100"/>
              <a:t>§  </a:t>
            </a:r>
            <a:r>
              <a:rPr b="1" lang="es-ES" sz="1100"/>
              <a:t>$filter</a:t>
            </a:r>
            <a:r>
              <a:rPr lang="es-ES" sz="1100"/>
              <a:t>: nos permite formatear y filtrar los datos mostrados por el usuario</a:t>
            </a:r>
          </a:p>
          <a:p>
            <a:pPr lvl="0" rtl="0" algn="just">
              <a:lnSpc>
                <a:spcPct val="115000"/>
              </a:lnSpc>
              <a:spcBef>
                <a:spcPts val="0"/>
              </a:spcBef>
              <a:buNone/>
            </a:pPr>
            <a:r>
              <a:rPr lang="es-ES" sz="1100"/>
              <a:t> </a:t>
            </a:r>
          </a:p>
          <a:p>
            <a:pPr indent="-228600" lvl="0" marL="457200" rtl="0" algn="just">
              <a:lnSpc>
                <a:spcPct val="115000"/>
              </a:lnSpc>
              <a:spcBef>
                <a:spcPts val="0"/>
              </a:spcBef>
              <a:buNone/>
            </a:pPr>
            <a:r>
              <a:rPr lang="es-ES" sz="1100"/>
              <a:t>§  </a:t>
            </a:r>
            <a:r>
              <a:rPr b="1" lang="es-ES" sz="1100"/>
              <a:t>$interval</a:t>
            </a:r>
            <a:r>
              <a:rPr lang="es-ES" sz="1100"/>
              <a:t>: es la conversión para Angular del setInterval de window, permitiendo la ejecución de determinado código (n veces) cada x tiempo</a:t>
            </a:r>
          </a:p>
          <a:p>
            <a:pPr lvl="0" rtl="0" algn="just">
              <a:lnSpc>
                <a:spcPct val="115000"/>
              </a:lnSpc>
              <a:spcBef>
                <a:spcPts val="0"/>
              </a:spcBef>
              <a:buNone/>
            </a:pPr>
            <a:r>
              <a:rPr lang="es-ES" sz="1100"/>
              <a:t> </a:t>
            </a:r>
          </a:p>
          <a:p>
            <a:pPr indent="-228600" lvl="0" marL="457200" rtl="0" algn="just">
              <a:lnSpc>
                <a:spcPct val="115000"/>
              </a:lnSpc>
              <a:spcBef>
                <a:spcPts val="0"/>
              </a:spcBef>
              <a:buNone/>
            </a:pPr>
            <a:r>
              <a:rPr lang="es-ES" sz="1100"/>
              <a:t>§  </a:t>
            </a:r>
            <a:r>
              <a:rPr b="1" lang="es-ES" sz="1100"/>
              <a:t>$timeout</a:t>
            </a:r>
            <a:r>
              <a:rPr lang="es-ES" sz="1100"/>
              <a:t>: es la conversión para Angular del setTimeout de window, permitiendo la ejecución de determinado código (1 vez) pasado un tiempo determinado</a:t>
            </a:r>
          </a:p>
          <a:p>
            <a:pPr lvl="0" rtl="0" algn="just">
              <a:lnSpc>
                <a:spcPct val="115000"/>
              </a:lnSpc>
              <a:spcBef>
                <a:spcPts val="0"/>
              </a:spcBef>
              <a:buNone/>
            </a:pPr>
            <a:r>
              <a:rPr lang="es-ES" sz="1100"/>
              <a:t> </a:t>
            </a:r>
          </a:p>
          <a:p>
            <a:pPr indent="-228600" lvl="0" marL="457200" rtl="0" algn="just">
              <a:lnSpc>
                <a:spcPct val="115000"/>
              </a:lnSpc>
              <a:spcBef>
                <a:spcPts val="0"/>
              </a:spcBef>
              <a:buNone/>
            </a:pPr>
            <a:r>
              <a:rPr lang="es-ES" sz="1100"/>
              <a:t>§  </a:t>
            </a:r>
            <a:r>
              <a:rPr b="1" lang="es-ES" sz="1100"/>
              <a:t>$location</a:t>
            </a:r>
            <a:r>
              <a:rPr lang="es-ES" sz="1100"/>
              <a:t>: parsea una URL en la barra de direcciones, y permite el acceso a la aplicación</a:t>
            </a:r>
          </a:p>
          <a:p>
            <a:pPr lvl="0" rtl="0" algn="just">
              <a:lnSpc>
                <a:spcPct val="115000"/>
              </a:lnSpc>
              <a:spcBef>
                <a:spcPts val="0"/>
              </a:spcBef>
              <a:buNone/>
            </a:pPr>
            <a:r>
              <a:rPr lang="es-ES" sz="1100"/>
              <a:t> </a:t>
            </a:r>
          </a:p>
          <a:p>
            <a:pPr indent="-228600" lvl="0" marL="457200" rtl="0" algn="just">
              <a:lnSpc>
                <a:spcPct val="115000"/>
              </a:lnSpc>
              <a:spcBef>
                <a:spcPts val="0"/>
              </a:spcBef>
              <a:buNone/>
            </a:pPr>
            <a:r>
              <a:rPr lang="es-ES" sz="1100"/>
              <a:t>§  </a:t>
            </a:r>
            <a:r>
              <a:rPr b="1" lang="es-ES" sz="1100"/>
              <a:t>$animate</a:t>
            </a:r>
            <a:r>
              <a:rPr lang="es-ES" sz="1100"/>
              <a:t>: permite utilizar una serie de métodos que nos dan acceso a elementos de animación</a:t>
            </a:r>
          </a:p>
          <a:p>
            <a:pPr lvl="0" rtl="0" algn="just">
              <a:lnSpc>
                <a:spcPct val="115000"/>
              </a:lnSpc>
              <a:spcBef>
                <a:spcPts val="0"/>
              </a:spcBef>
              <a:buNone/>
            </a:pPr>
            <a:r>
              <a:rPr lang="es-ES" sz="1100"/>
              <a:t> </a:t>
            </a:r>
          </a:p>
          <a:p>
            <a:pPr indent="-228600" lvl="0" marL="457200" rtl="0" algn="just">
              <a:lnSpc>
                <a:spcPct val="115000"/>
              </a:lnSpc>
              <a:spcBef>
                <a:spcPts val="0"/>
              </a:spcBef>
              <a:buNone/>
            </a:pPr>
            <a:r>
              <a:rPr lang="es-ES" sz="1100"/>
              <a:t>§  </a:t>
            </a:r>
            <a:r>
              <a:rPr b="1" lang="es-ES" sz="1100"/>
              <a:t>$anchorScroll</a:t>
            </a:r>
            <a:r>
              <a:rPr lang="es-ES" sz="1100"/>
              <a:t>: nos permite hacer scroll a determinados elementos</a:t>
            </a:r>
          </a:p>
          <a:p>
            <a:pPr lvl="0" rtl="0" algn="just">
              <a:lnSpc>
                <a:spcPct val="115000"/>
              </a:lnSpc>
              <a:spcBef>
                <a:spcPts val="0"/>
              </a:spcBef>
              <a:buNone/>
            </a:pPr>
            <a:r>
              <a:rPr lang="es-ES" sz="1100"/>
              <a:t> </a:t>
            </a:r>
          </a:p>
          <a:p>
            <a:pPr indent="-228600" lvl="0" marL="457200" rtl="0" algn="just">
              <a:lnSpc>
                <a:spcPct val="115000"/>
              </a:lnSpc>
              <a:spcBef>
                <a:spcPts val="0"/>
              </a:spcBef>
              <a:buNone/>
            </a:pPr>
            <a:r>
              <a:rPr lang="es-ES" sz="1100"/>
              <a:t>§  </a:t>
            </a:r>
            <a:r>
              <a:rPr b="1" lang="es-ES" sz="1100"/>
              <a:t>$q</a:t>
            </a:r>
            <a:r>
              <a:rPr lang="es-ES" sz="1100"/>
              <a:t>: ayuda a ejecutar funciones de manera asíncrona, utilizando los valores devueltos (éxito o fracaso) cuando estén disponibles (promesas)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9" name="Shape 17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228600" rtl="0" algn="just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1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7" name="Shape 197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9" name="Shape 22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4" name="Shape 244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7" name="Shape 257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9" name="Shape 26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2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2.jpg"/><Relationship Id="rId3" Type="http://schemas.openxmlformats.org/officeDocument/2006/relationships/image" Target="../media/image09.png"/><Relationship Id="rId4" Type="http://schemas.openxmlformats.org/officeDocument/2006/relationships/image" Target="../media/image11.png"/><Relationship Id="rId5" Type="http://schemas.openxmlformats.org/officeDocument/2006/relationships/image" Target="../media/image14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2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2.jp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2.jp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www.beeva.com" TargetMode="External"/><Relationship Id="rId3" Type="http://schemas.openxmlformats.org/officeDocument/2006/relationships/hyperlink" Target="mailto:hablemos@beeva.com" TargetMode="External"/><Relationship Id="rId4" Type="http://schemas.openxmlformats.org/officeDocument/2006/relationships/image" Target="../media/image16.png"/><Relationship Id="rId11" Type="http://schemas.openxmlformats.org/officeDocument/2006/relationships/image" Target="../media/image22.png"/><Relationship Id="rId10" Type="http://schemas.openxmlformats.org/officeDocument/2006/relationships/image" Target="../media/image21.png"/><Relationship Id="rId12" Type="http://schemas.openxmlformats.org/officeDocument/2006/relationships/image" Target="../media/image23.png"/><Relationship Id="rId9" Type="http://schemas.openxmlformats.org/officeDocument/2006/relationships/image" Target="../media/image20.png"/><Relationship Id="rId5" Type="http://schemas.openxmlformats.org/officeDocument/2006/relationships/image" Target="../media/image15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Relationship Id="rId8" Type="http://schemas.openxmlformats.org/officeDocument/2006/relationships/image" Target="../media/image19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image" Target="../media/image27.jpg"/><Relationship Id="rId6" Type="http://schemas.openxmlformats.org/officeDocument/2006/relationships/hyperlink" Target="mailto:hablemos@beeva.com" TargetMode="External"/><Relationship Id="rId7" Type="http://schemas.openxmlformats.org/officeDocument/2006/relationships/hyperlink" Target="http://www.beeva.com" TargetMode="Externa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Relationship Id="rId2" Type="http://schemas.openxmlformats.org/officeDocument/2006/relationships/image" Target="../media/image10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Relationship Id="rId2" Type="http://schemas.openxmlformats.org/officeDocument/2006/relationships/hyperlink" Target="http://www.beeva.com" TargetMode="External"/><Relationship Id="rId3" Type="http://schemas.openxmlformats.org/officeDocument/2006/relationships/hyperlink" Target="mailto:hablemos@beeva.com" TargetMode="External"/><Relationship Id="rId4" Type="http://schemas.openxmlformats.org/officeDocument/2006/relationships/image" Target="../media/image02.png"/><Relationship Id="rId11" Type="http://schemas.openxmlformats.org/officeDocument/2006/relationships/image" Target="../media/image08.png"/><Relationship Id="rId10" Type="http://schemas.openxmlformats.org/officeDocument/2006/relationships/image" Target="../media/image05.png"/><Relationship Id="rId12" Type="http://schemas.openxmlformats.org/officeDocument/2006/relationships/image" Target="../media/image07.png"/><Relationship Id="rId9" Type="http://schemas.openxmlformats.org/officeDocument/2006/relationships/image" Target="../media/image03.png"/><Relationship Id="rId5" Type="http://schemas.openxmlformats.org/officeDocument/2006/relationships/image" Target="../media/image04.png"/><Relationship Id="rId6" Type="http://schemas.openxmlformats.org/officeDocument/2006/relationships/image" Target="../media/image00.png"/><Relationship Id="rId7" Type="http://schemas.openxmlformats.org/officeDocument/2006/relationships/image" Target="../media/image01.png"/><Relationship Id="rId8" Type="http://schemas.openxmlformats.org/officeDocument/2006/relationships/image" Target="../media/image06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9.png"/><Relationship Id="rId3" Type="http://schemas.openxmlformats.org/officeDocument/2006/relationships/image" Target="../media/image11.png"/><Relationship Id="rId4" Type="http://schemas.openxmlformats.org/officeDocument/2006/relationships/image" Target="../media/image14.png"/><Relationship Id="rId5" Type="http://schemas.openxmlformats.org/officeDocument/2006/relationships/image" Target="../media/image29.jpg"/><Relationship Id="rId6" Type="http://schemas.openxmlformats.org/officeDocument/2006/relationships/hyperlink" Target="mailto:hablemos@beeva.com" TargetMode="External"/><Relationship Id="rId7" Type="http://schemas.openxmlformats.org/officeDocument/2006/relationships/hyperlink" Target="http://www.beeva.com" TargetMode="Externa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2.jpg"/></Relationships>
</file>

<file path=ppt/slideLayouts/slideLayout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Portada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Índic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idx="1" type="body"/>
          </p:nvPr>
        </p:nvSpPr>
        <p:spPr>
          <a:xfrm>
            <a:off x="1129855" y="1763766"/>
            <a:ext cx="7328342" cy="249724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lnSpc>
                <a:spcPct val="150000"/>
              </a:lnSpc>
              <a:spcBef>
                <a:spcPts val="0"/>
              </a:spcBef>
              <a:buClr>
                <a:schemeClr val="accent3"/>
              </a:buClr>
              <a:buFont typeface="Noto Symbol"/>
              <a:buNone/>
              <a:defRPr/>
            </a:lvl1pPr>
            <a:lvl2pPr indent="0" lvl="1" marL="457200" rtl="0">
              <a:lnSpc>
                <a:spcPct val="150000"/>
              </a:lnSpc>
              <a:spcBef>
                <a:spcPts val="0"/>
              </a:spcBef>
              <a:buClr>
                <a:schemeClr val="accent3"/>
              </a:buClr>
              <a:buFont typeface="Noto Symbol"/>
              <a:buNone/>
              <a:defRPr/>
            </a:lvl2pPr>
            <a:lvl3pPr indent="0" lvl="2" marL="914400" rtl="0">
              <a:lnSpc>
                <a:spcPct val="150000"/>
              </a:lnSpc>
              <a:spcBef>
                <a:spcPts val="0"/>
              </a:spcBef>
              <a:buClr>
                <a:schemeClr val="accent3"/>
              </a:buClr>
              <a:buFont typeface="Noto Symbol"/>
              <a:buNone/>
              <a:defRPr/>
            </a:lvl3pPr>
            <a:lvl4pPr indent="0" lvl="3" marL="1371600" rtl="0">
              <a:lnSpc>
                <a:spcPct val="150000"/>
              </a:lnSpc>
              <a:spcBef>
                <a:spcPts val="0"/>
              </a:spcBef>
              <a:buClr>
                <a:schemeClr val="accent3"/>
              </a:buClr>
              <a:buFont typeface="Noto Symbol"/>
              <a:buNone/>
              <a:defRPr/>
            </a:lvl4pPr>
            <a:lvl5pPr indent="0" lvl="4" marL="1828800" rtl="0">
              <a:lnSpc>
                <a:spcPct val="150000"/>
              </a:lnSpc>
              <a:spcBef>
                <a:spcPts val="0"/>
              </a:spcBef>
              <a:buClr>
                <a:schemeClr val="accent3"/>
              </a:buClr>
              <a:buFont typeface="Noto Symbol"/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type="ctrTitle"/>
          </p:nvPr>
        </p:nvSpPr>
        <p:spPr>
          <a:xfrm>
            <a:off x="685800" y="287456"/>
            <a:ext cx="7772400" cy="30238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2" type="subTitle"/>
          </p:nvPr>
        </p:nvSpPr>
        <p:spPr>
          <a:xfrm>
            <a:off x="685800" y="606239"/>
            <a:ext cx="7772400" cy="3030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240"/>
              </a:spcBef>
              <a:buClr>
                <a:srgbClr val="646464"/>
              </a:buClr>
              <a:buFont typeface="Arial"/>
              <a:buNone/>
              <a:defRPr/>
            </a:lvl1pPr>
            <a:lvl2pPr indent="0" lvl="1" marL="457200" marR="0" rtl="0" algn="ctr">
              <a:spcBef>
                <a:spcPts val="560"/>
              </a:spcBef>
              <a:buClr>
                <a:srgbClr val="A0A0A0"/>
              </a:buClr>
              <a:buFont typeface="Arial"/>
              <a:buNone/>
              <a:defRPr/>
            </a:lvl2pPr>
            <a:lvl3pPr indent="0" lvl="2" marL="914400" marR="0" rtl="0" algn="ctr">
              <a:spcBef>
                <a:spcPts val="480"/>
              </a:spcBef>
              <a:buClr>
                <a:srgbClr val="A0A0A0"/>
              </a:buClr>
              <a:buFont typeface="Arial"/>
              <a:buNone/>
              <a:defRPr/>
            </a:lvl3pPr>
            <a:lvl4pPr indent="0" lvl="3" marL="1371600" marR="0" rtl="0" algn="ctr">
              <a:spcBef>
                <a:spcPts val="400"/>
              </a:spcBef>
              <a:buClr>
                <a:srgbClr val="A0A0A0"/>
              </a:buClr>
              <a:buFont typeface="Arial"/>
              <a:buNone/>
              <a:defRPr/>
            </a:lvl4pPr>
            <a:lvl5pPr indent="0" lvl="4" marL="1828800" marR="0" rtl="0" algn="ctr">
              <a:spcBef>
                <a:spcPts val="400"/>
              </a:spcBef>
              <a:buClr>
                <a:srgbClr val="A0A0A0"/>
              </a:buClr>
              <a:buFont typeface="Arial"/>
              <a:buNone/>
              <a:defRPr/>
            </a:lvl5pPr>
            <a:lvl6pPr indent="0" lvl="5" marL="2286000" marR="0" rtl="0" algn="ctr">
              <a:spcBef>
                <a:spcPts val="400"/>
              </a:spcBef>
              <a:buClr>
                <a:srgbClr val="A0A0A0"/>
              </a:buClr>
              <a:buFont typeface="Arial"/>
              <a:buNone/>
              <a:defRPr/>
            </a:lvl6pPr>
            <a:lvl7pPr indent="0" lvl="6" marL="2743200" marR="0" rtl="0" algn="ctr">
              <a:spcBef>
                <a:spcPts val="400"/>
              </a:spcBef>
              <a:buClr>
                <a:srgbClr val="A0A0A0"/>
              </a:buClr>
              <a:buFont typeface="Arial"/>
              <a:buNone/>
              <a:defRPr/>
            </a:lvl7pPr>
            <a:lvl8pPr indent="0" lvl="7" marL="3200400" marR="0" rtl="0" algn="ctr">
              <a:spcBef>
                <a:spcPts val="400"/>
              </a:spcBef>
              <a:buClr>
                <a:srgbClr val="A0A0A0"/>
              </a:buClr>
              <a:buFont typeface="Arial"/>
              <a:buNone/>
              <a:defRPr/>
            </a:lvl8pPr>
            <a:lvl9pPr indent="0" lvl="8" marL="3657600" marR="0" rtl="0" algn="ctr">
              <a:spcBef>
                <a:spcPts val="400"/>
              </a:spcBef>
              <a:buClr>
                <a:srgbClr val="A0A0A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3" type="body"/>
          </p:nvPr>
        </p:nvSpPr>
        <p:spPr>
          <a:xfrm>
            <a:off x="685800" y="1219498"/>
            <a:ext cx="7772400" cy="43208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Clr>
                <a:srgbClr val="A0A0A0"/>
              </a:buClr>
              <a:buFont typeface="Calibri"/>
              <a:buNone/>
              <a:defRPr/>
            </a:lvl2pPr>
            <a:lvl3pPr indent="0" lvl="2" marL="914400" rtl="0">
              <a:spcBef>
                <a:spcPts val="0"/>
              </a:spcBef>
              <a:buClr>
                <a:srgbClr val="A0A0A0"/>
              </a:buClr>
              <a:buFont typeface="Calibri"/>
              <a:buNone/>
              <a:defRPr/>
            </a:lvl3pPr>
            <a:lvl4pPr indent="0" lvl="3" marL="1371600" rtl="0">
              <a:spcBef>
                <a:spcPts val="0"/>
              </a:spcBef>
              <a:buClr>
                <a:srgbClr val="A0A0A0"/>
              </a:buClr>
              <a:buFont typeface="Calibri"/>
              <a:buNone/>
              <a:defRPr/>
            </a:lvl4pPr>
            <a:lvl5pPr indent="0" lvl="4" marL="1828800" rtl="0">
              <a:spcBef>
                <a:spcPts val="0"/>
              </a:spcBef>
              <a:buClr>
                <a:srgbClr val="A0A0A0"/>
              </a:buClr>
              <a:buFont typeface="Calibri"/>
              <a:buNone/>
              <a:defRPr/>
            </a:lvl5pPr>
            <a:lvl6pPr indent="0" lvl="5" marL="2286000" rtl="0">
              <a:spcBef>
                <a:spcPts val="0"/>
              </a:spcBef>
              <a:buClr>
                <a:srgbClr val="A0A0A0"/>
              </a:buClr>
              <a:buFont typeface="Calibri"/>
              <a:buNone/>
              <a:defRPr/>
            </a:lvl6pPr>
            <a:lvl7pPr indent="0" lvl="6" marL="2743200" rtl="0">
              <a:spcBef>
                <a:spcPts val="0"/>
              </a:spcBef>
              <a:buClr>
                <a:srgbClr val="A0A0A0"/>
              </a:buClr>
              <a:buFont typeface="Calibri"/>
              <a:buNone/>
              <a:defRPr/>
            </a:lvl7pPr>
            <a:lvl8pPr indent="0" lvl="7" marL="3200400" rtl="0">
              <a:spcBef>
                <a:spcPts val="0"/>
              </a:spcBef>
              <a:buClr>
                <a:srgbClr val="A0A0A0"/>
              </a:buClr>
              <a:buFont typeface="Calibri"/>
              <a:buNone/>
              <a:defRPr/>
            </a:lvl8pPr>
            <a:lvl9pPr indent="0" lvl="8" marL="3657600" rtl="0">
              <a:spcBef>
                <a:spcPts val="0"/>
              </a:spcBef>
              <a:buClr>
                <a:srgbClr val="A0A0A0"/>
              </a:buClr>
              <a:buFont typeface="Calibri"/>
              <a:buNone/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4" type="body"/>
          </p:nvPr>
        </p:nvSpPr>
        <p:spPr>
          <a:xfrm>
            <a:off x="685800" y="1763766"/>
            <a:ext cx="444056" cy="24932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lnSpc>
                <a:spcPct val="150000"/>
              </a:lnSpc>
              <a:spcBef>
                <a:spcPts val="0"/>
              </a:spcBef>
              <a:buClr>
                <a:schemeClr val="accent3"/>
              </a:buClr>
              <a:buFont typeface="Noto Symbol"/>
              <a:buNone/>
              <a:defRPr/>
            </a:lvl1pPr>
            <a:lvl2pPr indent="0" lvl="1" marL="457200" rtl="0">
              <a:lnSpc>
                <a:spcPct val="150000"/>
              </a:lnSpc>
              <a:spcBef>
                <a:spcPts val="0"/>
              </a:spcBef>
              <a:buClr>
                <a:schemeClr val="accent3"/>
              </a:buClr>
              <a:buFont typeface="Noto Symbol"/>
              <a:buNone/>
              <a:defRPr/>
            </a:lvl2pPr>
            <a:lvl3pPr indent="0" lvl="2" marL="914400" rtl="0">
              <a:lnSpc>
                <a:spcPct val="150000"/>
              </a:lnSpc>
              <a:spcBef>
                <a:spcPts val="0"/>
              </a:spcBef>
              <a:buClr>
                <a:schemeClr val="accent3"/>
              </a:buClr>
              <a:buFont typeface="Noto Symbol"/>
              <a:buNone/>
              <a:defRPr/>
            </a:lvl3pPr>
            <a:lvl4pPr indent="0" lvl="3" marL="1371600" rtl="0">
              <a:lnSpc>
                <a:spcPct val="150000"/>
              </a:lnSpc>
              <a:spcBef>
                <a:spcPts val="0"/>
              </a:spcBef>
              <a:buClr>
                <a:schemeClr val="accent3"/>
              </a:buClr>
              <a:buFont typeface="Noto Symbol"/>
              <a:buNone/>
              <a:defRPr/>
            </a:lvl4pPr>
            <a:lvl5pPr indent="0" lvl="4" marL="1828800" rtl="0">
              <a:lnSpc>
                <a:spcPct val="150000"/>
              </a:lnSpc>
              <a:spcBef>
                <a:spcPts val="0"/>
              </a:spcBef>
              <a:buClr>
                <a:schemeClr val="accent3"/>
              </a:buClr>
              <a:buFont typeface="Noto Symbol"/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1_Índice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Shape 8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42043" y="4737517"/>
            <a:ext cx="1080000" cy="3210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1219498"/>
            <a:ext cx="7772400" cy="4319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Clr>
                <a:srgbClr val="A0A0A0"/>
              </a:buClr>
              <a:buFont typeface="Calibri"/>
              <a:buNone/>
              <a:defRPr/>
            </a:lvl2pPr>
            <a:lvl3pPr indent="0" lvl="2" marL="914400" rtl="0">
              <a:spcBef>
                <a:spcPts val="0"/>
              </a:spcBef>
              <a:buClr>
                <a:srgbClr val="A0A0A0"/>
              </a:buClr>
              <a:buFont typeface="Calibri"/>
              <a:buNone/>
              <a:defRPr/>
            </a:lvl3pPr>
            <a:lvl4pPr indent="0" lvl="3" marL="1371600" rtl="0">
              <a:spcBef>
                <a:spcPts val="0"/>
              </a:spcBef>
              <a:buClr>
                <a:srgbClr val="A0A0A0"/>
              </a:buClr>
              <a:buFont typeface="Calibri"/>
              <a:buNone/>
              <a:defRPr/>
            </a:lvl4pPr>
            <a:lvl5pPr indent="0" lvl="4" marL="1828800" rtl="0">
              <a:spcBef>
                <a:spcPts val="0"/>
              </a:spcBef>
              <a:buClr>
                <a:srgbClr val="A0A0A0"/>
              </a:buClr>
              <a:buFont typeface="Calibri"/>
              <a:buNone/>
              <a:defRPr/>
            </a:lvl5pPr>
            <a:lvl6pPr indent="0" lvl="5" marL="2286000" rtl="0">
              <a:spcBef>
                <a:spcPts val="0"/>
              </a:spcBef>
              <a:buClr>
                <a:srgbClr val="A0A0A0"/>
              </a:buClr>
              <a:buFont typeface="Calibri"/>
              <a:buNone/>
              <a:defRPr/>
            </a:lvl6pPr>
            <a:lvl7pPr indent="0" lvl="6" marL="2743200" rtl="0">
              <a:spcBef>
                <a:spcPts val="0"/>
              </a:spcBef>
              <a:buClr>
                <a:srgbClr val="A0A0A0"/>
              </a:buClr>
              <a:buFont typeface="Calibri"/>
              <a:buNone/>
              <a:defRPr/>
            </a:lvl7pPr>
            <a:lvl8pPr indent="0" lvl="7" marL="3200400" rtl="0">
              <a:spcBef>
                <a:spcPts val="0"/>
              </a:spcBef>
              <a:buClr>
                <a:srgbClr val="A0A0A0"/>
              </a:buClr>
              <a:buFont typeface="Calibri"/>
              <a:buNone/>
              <a:defRPr/>
            </a:lvl8pPr>
            <a:lvl9pPr indent="0" lvl="8" marL="3657600" rtl="0">
              <a:spcBef>
                <a:spcPts val="0"/>
              </a:spcBef>
              <a:buClr>
                <a:srgbClr val="A0A0A0"/>
              </a:buClr>
              <a:buFont typeface="Calibri"/>
              <a:buNone/>
              <a:defRPr/>
            </a:lvl9pPr>
          </a:lstStyle>
          <a:p/>
        </p:txBody>
      </p:sp>
      <p:sp>
        <p:nvSpPr>
          <p:cNvPr id="84" name="Shape 84"/>
          <p:cNvSpPr txBox="1"/>
          <p:nvPr>
            <p:ph idx="2" type="body"/>
          </p:nvPr>
        </p:nvSpPr>
        <p:spPr>
          <a:xfrm>
            <a:off x="1129855" y="1730239"/>
            <a:ext cx="3364800" cy="2614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lnSpc>
                <a:spcPct val="150000"/>
              </a:lnSpc>
              <a:spcBef>
                <a:spcPts val="0"/>
              </a:spcBef>
              <a:buClr>
                <a:schemeClr val="accent3"/>
              </a:buClr>
              <a:buFont typeface="Noto Symbol"/>
              <a:buNone/>
              <a:defRPr/>
            </a:lvl1pPr>
            <a:lvl2pPr indent="0" lvl="1" marL="457200" rtl="0">
              <a:lnSpc>
                <a:spcPct val="150000"/>
              </a:lnSpc>
              <a:spcBef>
                <a:spcPts val="0"/>
              </a:spcBef>
              <a:buClr>
                <a:schemeClr val="accent3"/>
              </a:buClr>
              <a:buFont typeface="Noto Symbol"/>
              <a:buNone/>
              <a:defRPr/>
            </a:lvl2pPr>
            <a:lvl3pPr indent="0" lvl="2" marL="914400" rtl="0">
              <a:lnSpc>
                <a:spcPct val="150000"/>
              </a:lnSpc>
              <a:spcBef>
                <a:spcPts val="0"/>
              </a:spcBef>
              <a:buClr>
                <a:schemeClr val="accent3"/>
              </a:buClr>
              <a:buFont typeface="Noto Symbol"/>
              <a:buNone/>
              <a:defRPr/>
            </a:lvl3pPr>
            <a:lvl4pPr indent="0" lvl="3" marL="1371600" rtl="0">
              <a:lnSpc>
                <a:spcPct val="150000"/>
              </a:lnSpc>
              <a:spcBef>
                <a:spcPts val="0"/>
              </a:spcBef>
              <a:buClr>
                <a:schemeClr val="accent3"/>
              </a:buClr>
              <a:buFont typeface="Noto Symbol"/>
              <a:buNone/>
              <a:defRPr/>
            </a:lvl4pPr>
            <a:lvl5pPr indent="0" lvl="4" marL="1828800" rtl="0">
              <a:lnSpc>
                <a:spcPct val="150000"/>
              </a:lnSpc>
              <a:spcBef>
                <a:spcPts val="0"/>
              </a:spcBef>
              <a:buClr>
                <a:schemeClr val="accent3"/>
              </a:buClr>
              <a:buFont typeface="Noto Symbol"/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85" name="Shape 85"/>
          <p:cNvSpPr txBox="1"/>
          <p:nvPr>
            <p:ph idx="3" type="body"/>
          </p:nvPr>
        </p:nvSpPr>
        <p:spPr>
          <a:xfrm>
            <a:off x="685800" y="1730239"/>
            <a:ext cx="444000" cy="2614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lnSpc>
                <a:spcPct val="150000"/>
              </a:lnSpc>
              <a:spcBef>
                <a:spcPts val="0"/>
              </a:spcBef>
              <a:buClr>
                <a:schemeClr val="accent3"/>
              </a:buClr>
              <a:buFont typeface="Noto Symbol"/>
              <a:buNone/>
              <a:defRPr/>
            </a:lvl1pPr>
            <a:lvl2pPr indent="0" lvl="1" marL="457200" rtl="0">
              <a:lnSpc>
                <a:spcPct val="150000"/>
              </a:lnSpc>
              <a:spcBef>
                <a:spcPts val="0"/>
              </a:spcBef>
              <a:buClr>
                <a:schemeClr val="accent3"/>
              </a:buClr>
              <a:buFont typeface="Noto Symbol"/>
              <a:buNone/>
              <a:defRPr/>
            </a:lvl2pPr>
            <a:lvl3pPr indent="0" lvl="2" marL="914400" rtl="0">
              <a:lnSpc>
                <a:spcPct val="150000"/>
              </a:lnSpc>
              <a:spcBef>
                <a:spcPts val="0"/>
              </a:spcBef>
              <a:buClr>
                <a:schemeClr val="accent3"/>
              </a:buClr>
              <a:buFont typeface="Noto Symbol"/>
              <a:buNone/>
              <a:defRPr/>
            </a:lvl3pPr>
            <a:lvl4pPr indent="0" lvl="3" marL="1371600" rtl="0">
              <a:lnSpc>
                <a:spcPct val="150000"/>
              </a:lnSpc>
              <a:spcBef>
                <a:spcPts val="0"/>
              </a:spcBef>
              <a:buClr>
                <a:schemeClr val="accent3"/>
              </a:buClr>
              <a:buFont typeface="Noto Symbol"/>
              <a:buNone/>
              <a:defRPr/>
            </a:lvl4pPr>
            <a:lvl5pPr indent="0" lvl="4" marL="1828800" rtl="0">
              <a:lnSpc>
                <a:spcPct val="150000"/>
              </a:lnSpc>
              <a:spcBef>
                <a:spcPts val="0"/>
              </a:spcBef>
              <a:buClr>
                <a:schemeClr val="accent3"/>
              </a:buClr>
              <a:buFont typeface="Noto Symbol"/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86" name="Shape 86"/>
          <p:cNvSpPr txBox="1"/>
          <p:nvPr>
            <p:ph idx="4" type="body"/>
          </p:nvPr>
        </p:nvSpPr>
        <p:spPr>
          <a:xfrm>
            <a:off x="5093373" y="1730239"/>
            <a:ext cx="3364800" cy="2614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lnSpc>
                <a:spcPct val="150000"/>
              </a:lnSpc>
              <a:spcBef>
                <a:spcPts val="0"/>
              </a:spcBef>
              <a:buClr>
                <a:schemeClr val="accent3"/>
              </a:buClr>
              <a:buFont typeface="Noto Symbol"/>
              <a:buNone/>
              <a:defRPr/>
            </a:lvl1pPr>
            <a:lvl2pPr indent="0" lvl="1" marL="457200" rtl="0">
              <a:lnSpc>
                <a:spcPct val="150000"/>
              </a:lnSpc>
              <a:spcBef>
                <a:spcPts val="0"/>
              </a:spcBef>
              <a:buClr>
                <a:schemeClr val="accent3"/>
              </a:buClr>
              <a:buFont typeface="Noto Symbol"/>
              <a:buNone/>
              <a:defRPr/>
            </a:lvl2pPr>
            <a:lvl3pPr indent="0" lvl="2" marL="914400" rtl="0">
              <a:lnSpc>
                <a:spcPct val="150000"/>
              </a:lnSpc>
              <a:spcBef>
                <a:spcPts val="0"/>
              </a:spcBef>
              <a:buClr>
                <a:schemeClr val="accent3"/>
              </a:buClr>
              <a:buFont typeface="Noto Symbol"/>
              <a:buNone/>
              <a:defRPr/>
            </a:lvl3pPr>
            <a:lvl4pPr indent="0" lvl="3" marL="1371600" rtl="0">
              <a:lnSpc>
                <a:spcPct val="150000"/>
              </a:lnSpc>
              <a:spcBef>
                <a:spcPts val="0"/>
              </a:spcBef>
              <a:buClr>
                <a:schemeClr val="accent3"/>
              </a:buClr>
              <a:buFont typeface="Noto Symbol"/>
              <a:buNone/>
              <a:defRPr/>
            </a:lvl4pPr>
            <a:lvl5pPr indent="0" lvl="4" marL="1828800" rtl="0">
              <a:lnSpc>
                <a:spcPct val="150000"/>
              </a:lnSpc>
              <a:spcBef>
                <a:spcPts val="0"/>
              </a:spcBef>
              <a:buClr>
                <a:schemeClr val="accent3"/>
              </a:buClr>
              <a:buFont typeface="Noto Symbol"/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87" name="Shape 87"/>
          <p:cNvSpPr txBox="1"/>
          <p:nvPr>
            <p:ph idx="5" type="body"/>
          </p:nvPr>
        </p:nvSpPr>
        <p:spPr>
          <a:xfrm>
            <a:off x="4649317" y="1730239"/>
            <a:ext cx="444000" cy="2614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lnSpc>
                <a:spcPct val="150000"/>
              </a:lnSpc>
              <a:spcBef>
                <a:spcPts val="0"/>
              </a:spcBef>
              <a:buClr>
                <a:schemeClr val="accent3"/>
              </a:buClr>
              <a:buFont typeface="Noto Symbol"/>
              <a:buNone/>
              <a:defRPr/>
            </a:lvl1pPr>
            <a:lvl2pPr indent="0" lvl="1" marL="457200" rtl="0">
              <a:lnSpc>
                <a:spcPct val="150000"/>
              </a:lnSpc>
              <a:spcBef>
                <a:spcPts val="0"/>
              </a:spcBef>
              <a:buClr>
                <a:schemeClr val="accent3"/>
              </a:buClr>
              <a:buFont typeface="Noto Symbol"/>
              <a:buNone/>
              <a:defRPr/>
            </a:lvl2pPr>
            <a:lvl3pPr indent="0" lvl="2" marL="914400" rtl="0">
              <a:lnSpc>
                <a:spcPct val="150000"/>
              </a:lnSpc>
              <a:spcBef>
                <a:spcPts val="0"/>
              </a:spcBef>
              <a:buClr>
                <a:schemeClr val="accent3"/>
              </a:buClr>
              <a:buFont typeface="Noto Symbol"/>
              <a:buNone/>
              <a:defRPr/>
            </a:lvl3pPr>
            <a:lvl4pPr indent="0" lvl="3" marL="1371600" rtl="0">
              <a:lnSpc>
                <a:spcPct val="150000"/>
              </a:lnSpc>
              <a:spcBef>
                <a:spcPts val="0"/>
              </a:spcBef>
              <a:buClr>
                <a:schemeClr val="accent3"/>
              </a:buClr>
              <a:buFont typeface="Noto Symbol"/>
              <a:buNone/>
              <a:defRPr/>
            </a:lvl4pPr>
            <a:lvl5pPr indent="0" lvl="4" marL="1828800" rtl="0">
              <a:lnSpc>
                <a:spcPct val="150000"/>
              </a:lnSpc>
              <a:spcBef>
                <a:spcPts val="0"/>
              </a:spcBef>
              <a:buClr>
                <a:schemeClr val="accent3"/>
              </a:buClr>
              <a:buFont typeface="Noto Symbol"/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pic>
        <p:nvPicPr>
          <p:cNvPr id="88" name="Shape 8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42043" y="4737517"/>
            <a:ext cx="1080000" cy="3210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Shape 89"/>
          <p:cNvSpPr txBox="1"/>
          <p:nvPr>
            <p:ph type="ctrTitle"/>
          </p:nvPr>
        </p:nvSpPr>
        <p:spPr>
          <a:xfrm>
            <a:off x="685800" y="287456"/>
            <a:ext cx="7772400" cy="30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6" type="subTitle"/>
          </p:nvPr>
        </p:nvSpPr>
        <p:spPr>
          <a:xfrm>
            <a:off x="685800" y="606239"/>
            <a:ext cx="7772400" cy="3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240"/>
              </a:spcBef>
              <a:buClr>
                <a:srgbClr val="646464"/>
              </a:buClr>
              <a:buFont typeface="Arial"/>
              <a:buNone/>
              <a:defRPr/>
            </a:lvl1pPr>
            <a:lvl2pPr indent="0" lvl="1" marL="457200" marR="0" rtl="0" algn="ctr">
              <a:spcBef>
                <a:spcPts val="560"/>
              </a:spcBef>
              <a:buClr>
                <a:srgbClr val="A0A0A0"/>
              </a:buClr>
              <a:buFont typeface="Arial"/>
              <a:buNone/>
              <a:defRPr/>
            </a:lvl2pPr>
            <a:lvl3pPr indent="0" lvl="2" marL="914400" marR="0" rtl="0" algn="ctr">
              <a:spcBef>
                <a:spcPts val="480"/>
              </a:spcBef>
              <a:buClr>
                <a:srgbClr val="A0A0A0"/>
              </a:buClr>
              <a:buFont typeface="Arial"/>
              <a:buNone/>
              <a:defRPr/>
            </a:lvl3pPr>
            <a:lvl4pPr indent="0" lvl="3" marL="1371600" marR="0" rtl="0" algn="ctr">
              <a:spcBef>
                <a:spcPts val="400"/>
              </a:spcBef>
              <a:buClr>
                <a:srgbClr val="A0A0A0"/>
              </a:buClr>
              <a:buFont typeface="Arial"/>
              <a:buNone/>
              <a:defRPr/>
            </a:lvl4pPr>
            <a:lvl5pPr indent="0" lvl="4" marL="1828800" marR="0" rtl="0" algn="ctr">
              <a:spcBef>
                <a:spcPts val="400"/>
              </a:spcBef>
              <a:buClr>
                <a:srgbClr val="A0A0A0"/>
              </a:buClr>
              <a:buFont typeface="Arial"/>
              <a:buNone/>
              <a:defRPr/>
            </a:lvl5pPr>
            <a:lvl6pPr indent="0" lvl="5" marL="2286000" marR="0" rtl="0" algn="ctr">
              <a:spcBef>
                <a:spcPts val="400"/>
              </a:spcBef>
              <a:buClr>
                <a:srgbClr val="A0A0A0"/>
              </a:buClr>
              <a:buFont typeface="Arial"/>
              <a:buNone/>
              <a:defRPr/>
            </a:lvl6pPr>
            <a:lvl7pPr indent="0" lvl="6" marL="2743200" marR="0" rtl="0" algn="ctr">
              <a:spcBef>
                <a:spcPts val="400"/>
              </a:spcBef>
              <a:buClr>
                <a:srgbClr val="A0A0A0"/>
              </a:buClr>
              <a:buFont typeface="Arial"/>
              <a:buNone/>
              <a:defRPr/>
            </a:lvl7pPr>
            <a:lvl8pPr indent="0" lvl="7" marL="3200400" marR="0" rtl="0" algn="ctr">
              <a:spcBef>
                <a:spcPts val="400"/>
              </a:spcBef>
              <a:buClr>
                <a:srgbClr val="A0A0A0"/>
              </a:buClr>
              <a:buFont typeface="Arial"/>
              <a:buNone/>
              <a:defRPr/>
            </a:lvl8pPr>
            <a:lvl9pPr indent="0" lvl="8" marL="3657600" marR="0" rtl="0" algn="ctr">
              <a:spcBef>
                <a:spcPts val="400"/>
              </a:spcBef>
              <a:buClr>
                <a:srgbClr val="A0A0A0"/>
              </a:buClr>
              <a:buFont typeface="Arial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ción 1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Shape 9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42043" y="4737517"/>
            <a:ext cx="1080000" cy="321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3" name="Shape 93"/>
          <p:cNvGrpSpPr/>
          <p:nvPr/>
        </p:nvGrpSpPr>
        <p:grpSpPr>
          <a:xfrm>
            <a:off x="4486356" y="57207"/>
            <a:ext cx="4573160" cy="3769923"/>
            <a:chOff x="3768412" y="-962608"/>
            <a:chExt cx="5224080" cy="4306514"/>
          </a:xfrm>
        </p:grpSpPr>
        <p:pic>
          <p:nvPicPr>
            <p:cNvPr id="94" name="Shape 9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768412" y="88307"/>
              <a:ext cx="3255599" cy="32555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5" name="Shape 9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314301" y="-962608"/>
              <a:ext cx="1655099" cy="16550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6" name="Shape 9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7337392" y="520589"/>
              <a:ext cx="1655099" cy="165509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7" name="Shape 97"/>
          <p:cNvSpPr txBox="1"/>
          <p:nvPr>
            <p:ph type="ctrTitle"/>
          </p:nvPr>
        </p:nvSpPr>
        <p:spPr>
          <a:xfrm>
            <a:off x="4486280" y="2116843"/>
            <a:ext cx="2849999" cy="35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" type="subTitle"/>
          </p:nvPr>
        </p:nvSpPr>
        <p:spPr>
          <a:xfrm>
            <a:off x="4486280" y="2463473"/>
            <a:ext cx="2849999" cy="2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220"/>
              </a:spcBef>
              <a:buClr>
                <a:schemeClr val="dk2"/>
              </a:buClr>
              <a:buFont typeface="Arial"/>
              <a:buNone/>
              <a:defRPr/>
            </a:lvl1pPr>
            <a:lvl2pPr indent="0" lvl="1" marL="457200" marR="0" rtl="0" algn="ctr">
              <a:spcBef>
                <a:spcPts val="560"/>
              </a:spcBef>
              <a:buClr>
                <a:srgbClr val="A0A0A0"/>
              </a:buClr>
              <a:buFont typeface="Arial"/>
              <a:buNone/>
              <a:defRPr/>
            </a:lvl2pPr>
            <a:lvl3pPr indent="0" lvl="2" marL="914400" marR="0" rtl="0" algn="ctr">
              <a:spcBef>
                <a:spcPts val="480"/>
              </a:spcBef>
              <a:buClr>
                <a:srgbClr val="A0A0A0"/>
              </a:buClr>
              <a:buFont typeface="Arial"/>
              <a:buNone/>
              <a:defRPr/>
            </a:lvl3pPr>
            <a:lvl4pPr indent="0" lvl="3" marL="1371600" marR="0" rtl="0" algn="ctr">
              <a:spcBef>
                <a:spcPts val="400"/>
              </a:spcBef>
              <a:buClr>
                <a:srgbClr val="A0A0A0"/>
              </a:buClr>
              <a:buFont typeface="Arial"/>
              <a:buNone/>
              <a:defRPr/>
            </a:lvl4pPr>
            <a:lvl5pPr indent="0" lvl="4" marL="1828800" marR="0" rtl="0" algn="ctr">
              <a:spcBef>
                <a:spcPts val="400"/>
              </a:spcBef>
              <a:buClr>
                <a:srgbClr val="A0A0A0"/>
              </a:buClr>
              <a:buFont typeface="Arial"/>
              <a:buNone/>
              <a:defRPr/>
            </a:lvl5pPr>
            <a:lvl6pPr indent="0" lvl="5" marL="2286000" marR="0" rtl="0" algn="ctr">
              <a:spcBef>
                <a:spcPts val="400"/>
              </a:spcBef>
              <a:buClr>
                <a:srgbClr val="A0A0A0"/>
              </a:buClr>
              <a:buFont typeface="Arial"/>
              <a:buNone/>
              <a:defRPr/>
            </a:lvl6pPr>
            <a:lvl7pPr indent="0" lvl="6" marL="2743200" marR="0" rtl="0" algn="ctr">
              <a:spcBef>
                <a:spcPts val="400"/>
              </a:spcBef>
              <a:buClr>
                <a:srgbClr val="A0A0A0"/>
              </a:buClr>
              <a:buFont typeface="Arial"/>
              <a:buNone/>
              <a:defRPr/>
            </a:lvl7pPr>
            <a:lvl8pPr indent="0" lvl="7" marL="3200400" marR="0" rtl="0" algn="ctr">
              <a:spcBef>
                <a:spcPts val="400"/>
              </a:spcBef>
              <a:buClr>
                <a:srgbClr val="A0A0A0"/>
              </a:buClr>
              <a:buFont typeface="Arial"/>
              <a:buNone/>
              <a:defRPr/>
            </a:lvl8pPr>
            <a:lvl9pPr indent="0" lvl="8" marL="3657600" marR="0" rtl="0" algn="ctr">
              <a:spcBef>
                <a:spcPts val="400"/>
              </a:spcBef>
              <a:buClr>
                <a:srgbClr val="A0A0A0"/>
              </a:buClr>
              <a:buFont typeface="Arial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Página título+texto+pie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1730347"/>
            <a:ext cx="7772400" cy="2689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66700" lvl="0" marL="342900" rtl="0">
              <a:spcBef>
                <a:spcPts val="0"/>
              </a:spcBef>
              <a:buClr>
                <a:schemeClr val="accent3"/>
              </a:buClr>
              <a:buFont typeface="Noto Symbol"/>
              <a:buChar char="▪"/>
              <a:defRPr/>
            </a:lvl1pPr>
            <a:lvl2pPr indent="-266700" lvl="1" marL="800100" rtl="0">
              <a:spcBef>
                <a:spcPts val="0"/>
              </a:spcBef>
              <a:buClr>
                <a:schemeClr val="accent3"/>
              </a:buClr>
              <a:buFont typeface="Noto Symbol"/>
              <a:buChar char="▪"/>
              <a:defRPr/>
            </a:lvl2pPr>
            <a:lvl3pPr indent="-266700" lvl="2" marL="1257300" rtl="0">
              <a:spcBef>
                <a:spcPts val="0"/>
              </a:spcBef>
              <a:buClr>
                <a:schemeClr val="accent3"/>
              </a:buClr>
              <a:buFont typeface="Noto Symbol"/>
              <a:buChar char="▪"/>
              <a:defRPr/>
            </a:lvl3pPr>
            <a:lvl4pPr indent="-266700" lvl="3" marL="1714500" rtl="0">
              <a:spcBef>
                <a:spcPts val="0"/>
              </a:spcBef>
              <a:buClr>
                <a:schemeClr val="accent3"/>
              </a:buClr>
              <a:buFont typeface="Noto Symbol"/>
              <a:buChar char="▪"/>
              <a:defRPr/>
            </a:lvl4pPr>
            <a:lvl5pPr indent="-266700" lvl="4" marL="2171700" rtl="0">
              <a:spcBef>
                <a:spcPts val="0"/>
              </a:spcBef>
              <a:buClr>
                <a:schemeClr val="accent3"/>
              </a:buClr>
              <a:buFont typeface="Noto Symbol"/>
              <a:buChar char="▪"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pic>
        <p:nvPicPr>
          <p:cNvPr id="101" name="Shape 10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42043" y="4737517"/>
            <a:ext cx="1080000" cy="32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Shape 102"/>
          <p:cNvSpPr txBox="1"/>
          <p:nvPr>
            <p:ph type="ctrTitle"/>
          </p:nvPr>
        </p:nvSpPr>
        <p:spPr>
          <a:xfrm>
            <a:off x="685800" y="287456"/>
            <a:ext cx="7772400" cy="30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03" name="Shape 103"/>
          <p:cNvSpPr txBox="1"/>
          <p:nvPr>
            <p:ph idx="2" type="subTitle"/>
          </p:nvPr>
        </p:nvSpPr>
        <p:spPr>
          <a:xfrm>
            <a:off x="685800" y="606239"/>
            <a:ext cx="7772400" cy="3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240"/>
              </a:spcBef>
              <a:buClr>
                <a:srgbClr val="646464"/>
              </a:buClr>
              <a:buFont typeface="Arial"/>
              <a:buNone/>
              <a:defRPr/>
            </a:lvl1pPr>
            <a:lvl2pPr indent="0" lvl="1" marL="457200" marR="0" rtl="0" algn="ctr">
              <a:spcBef>
                <a:spcPts val="560"/>
              </a:spcBef>
              <a:buClr>
                <a:srgbClr val="A0A0A0"/>
              </a:buClr>
              <a:buFont typeface="Arial"/>
              <a:buNone/>
              <a:defRPr/>
            </a:lvl2pPr>
            <a:lvl3pPr indent="0" lvl="2" marL="914400" marR="0" rtl="0" algn="ctr">
              <a:spcBef>
                <a:spcPts val="480"/>
              </a:spcBef>
              <a:buClr>
                <a:srgbClr val="A0A0A0"/>
              </a:buClr>
              <a:buFont typeface="Arial"/>
              <a:buNone/>
              <a:defRPr/>
            </a:lvl3pPr>
            <a:lvl4pPr indent="0" lvl="3" marL="1371600" marR="0" rtl="0" algn="ctr">
              <a:spcBef>
                <a:spcPts val="400"/>
              </a:spcBef>
              <a:buClr>
                <a:srgbClr val="A0A0A0"/>
              </a:buClr>
              <a:buFont typeface="Arial"/>
              <a:buNone/>
              <a:defRPr/>
            </a:lvl4pPr>
            <a:lvl5pPr indent="0" lvl="4" marL="1828800" marR="0" rtl="0" algn="ctr">
              <a:spcBef>
                <a:spcPts val="400"/>
              </a:spcBef>
              <a:buClr>
                <a:srgbClr val="A0A0A0"/>
              </a:buClr>
              <a:buFont typeface="Arial"/>
              <a:buNone/>
              <a:defRPr/>
            </a:lvl5pPr>
            <a:lvl6pPr indent="0" lvl="5" marL="2286000" marR="0" rtl="0" algn="ctr">
              <a:spcBef>
                <a:spcPts val="400"/>
              </a:spcBef>
              <a:buClr>
                <a:srgbClr val="A0A0A0"/>
              </a:buClr>
              <a:buFont typeface="Arial"/>
              <a:buNone/>
              <a:defRPr/>
            </a:lvl6pPr>
            <a:lvl7pPr indent="0" lvl="6" marL="2743200" marR="0" rtl="0" algn="ctr">
              <a:spcBef>
                <a:spcPts val="400"/>
              </a:spcBef>
              <a:buClr>
                <a:srgbClr val="A0A0A0"/>
              </a:buClr>
              <a:buFont typeface="Arial"/>
              <a:buNone/>
              <a:defRPr/>
            </a:lvl7pPr>
            <a:lvl8pPr indent="0" lvl="7" marL="3200400" marR="0" rtl="0" algn="ctr">
              <a:spcBef>
                <a:spcPts val="400"/>
              </a:spcBef>
              <a:buClr>
                <a:srgbClr val="A0A0A0"/>
              </a:buClr>
              <a:buFont typeface="Arial"/>
              <a:buNone/>
              <a:defRPr/>
            </a:lvl8pPr>
            <a:lvl9pPr indent="0" lvl="8" marL="3657600" marR="0" rtl="0" algn="ctr">
              <a:spcBef>
                <a:spcPts val="400"/>
              </a:spcBef>
              <a:buClr>
                <a:srgbClr val="A0A0A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104" name="Shape 104"/>
          <p:cNvSpPr txBox="1"/>
          <p:nvPr>
            <p:ph idx="3" type="body"/>
          </p:nvPr>
        </p:nvSpPr>
        <p:spPr>
          <a:xfrm>
            <a:off x="685800" y="1219498"/>
            <a:ext cx="7772400" cy="4319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Clr>
                <a:srgbClr val="A0A0A0"/>
              </a:buClr>
              <a:buFont typeface="Calibri"/>
              <a:buNone/>
              <a:defRPr/>
            </a:lvl2pPr>
            <a:lvl3pPr indent="0" lvl="2" marL="914400" rtl="0">
              <a:spcBef>
                <a:spcPts val="0"/>
              </a:spcBef>
              <a:buClr>
                <a:srgbClr val="A0A0A0"/>
              </a:buClr>
              <a:buFont typeface="Calibri"/>
              <a:buNone/>
              <a:defRPr/>
            </a:lvl3pPr>
            <a:lvl4pPr indent="0" lvl="3" marL="1371600" rtl="0">
              <a:spcBef>
                <a:spcPts val="0"/>
              </a:spcBef>
              <a:buClr>
                <a:srgbClr val="A0A0A0"/>
              </a:buClr>
              <a:buFont typeface="Calibri"/>
              <a:buNone/>
              <a:defRPr/>
            </a:lvl4pPr>
            <a:lvl5pPr indent="0" lvl="4" marL="1828800" rtl="0">
              <a:spcBef>
                <a:spcPts val="0"/>
              </a:spcBef>
              <a:buClr>
                <a:srgbClr val="A0A0A0"/>
              </a:buClr>
              <a:buFont typeface="Calibri"/>
              <a:buNone/>
              <a:defRPr/>
            </a:lvl5pPr>
            <a:lvl6pPr indent="0" lvl="5" marL="2286000" rtl="0">
              <a:spcBef>
                <a:spcPts val="0"/>
              </a:spcBef>
              <a:buClr>
                <a:srgbClr val="A0A0A0"/>
              </a:buClr>
              <a:buFont typeface="Calibri"/>
              <a:buNone/>
              <a:defRPr/>
            </a:lvl6pPr>
            <a:lvl7pPr indent="0" lvl="6" marL="2743200" rtl="0">
              <a:spcBef>
                <a:spcPts val="0"/>
              </a:spcBef>
              <a:buClr>
                <a:srgbClr val="A0A0A0"/>
              </a:buClr>
              <a:buFont typeface="Calibri"/>
              <a:buNone/>
              <a:defRPr/>
            </a:lvl7pPr>
            <a:lvl8pPr indent="0" lvl="7" marL="3200400" rtl="0">
              <a:spcBef>
                <a:spcPts val="0"/>
              </a:spcBef>
              <a:buClr>
                <a:srgbClr val="A0A0A0"/>
              </a:buClr>
              <a:buFont typeface="Calibri"/>
              <a:buNone/>
              <a:defRPr/>
            </a:lvl8pPr>
            <a:lvl9pPr indent="0" lvl="8" marL="3657600" rtl="0">
              <a:spcBef>
                <a:spcPts val="0"/>
              </a:spcBef>
              <a:buClr>
                <a:srgbClr val="A0A0A0"/>
              </a:buClr>
              <a:buFont typeface="Calibri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Página título+pie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Shape 10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42043" y="4737517"/>
            <a:ext cx="1080000" cy="32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Shape 107"/>
          <p:cNvSpPr txBox="1"/>
          <p:nvPr>
            <p:ph type="ctrTitle"/>
          </p:nvPr>
        </p:nvSpPr>
        <p:spPr>
          <a:xfrm>
            <a:off x="685800" y="287456"/>
            <a:ext cx="7772400" cy="30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08" name="Shape 108"/>
          <p:cNvSpPr txBox="1"/>
          <p:nvPr>
            <p:ph idx="1" type="subTitle"/>
          </p:nvPr>
        </p:nvSpPr>
        <p:spPr>
          <a:xfrm>
            <a:off x="685800" y="606239"/>
            <a:ext cx="7772400" cy="3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240"/>
              </a:spcBef>
              <a:buClr>
                <a:srgbClr val="646464"/>
              </a:buClr>
              <a:buFont typeface="Arial"/>
              <a:buNone/>
              <a:defRPr/>
            </a:lvl1pPr>
            <a:lvl2pPr indent="0" lvl="1" marL="457200" marR="0" rtl="0" algn="ctr">
              <a:spcBef>
                <a:spcPts val="560"/>
              </a:spcBef>
              <a:buClr>
                <a:srgbClr val="A0A0A0"/>
              </a:buClr>
              <a:buFont typeface="Arial"/>
              <a:buNone/>
              <a:defRPr/>
            </a:lvl2pPr>
            <a:lvl3pPr indent="0" lvl="2" marL="914400" marR="0" rtl="0" algn="ctr">
              <a:spcBef>
                <a:spcPts val="480"/>
              </a:spcBef>
              <a:buClr>
                <a:srgbClr val="A0A0A0"/>
              </a:buClr>
              <a:buFont typeface="Arial"/>
              <a:buNone/>
              <a:defRPr/>
            </a:lvl3pPr>
            <a:lvl4pPr indent="0" lvl="3" marL="1371600" marR="0" rtl="0" algn="ctr">
              <a:spcBef>
                <a:spcPts val="400"/>
              </a:spcBef>
              <a:buClr>
                <a:srgbClr val="A0A0A0"/>
              </a:buClr>
              <a:buFont typeface="Arial"/>
              <a:buNone/>
              <a:defRPr/>
            </a:lvl4pPr>
            <a:lvl5pPr indent="0" lvl="4" marL="1828800" marR="0" rtl="0" algn="ctr">
              <a:spcBef>
                <a:spcPts val="400"/>
              </a:spcBef>
              <a:buClr>
                <a:srgbClr val="A0A0A0"/>
              </a:buClr>
              <a:buFont typeface="Arial"/>
              <a:buNone/>
              <a:defRPr/>
            </a:lvl5pPr>
            <a:lvl6pPr indent="0" lvl="5" marL="2286000" marR="0" rtl="0" algn="ctr">
              <a:spcBef>
                <a:spcPts val="400"/>
              </a:spcBef>
              <a:buClr>
                <a:srgbClr val="A0A0A0"/>
              </a:buClr>
              <a:buFont typeface="Arial"/>
              <a:buNone/>
              <a:defRPr/>
            </a:lvl6pPr>
            <a:lvl7pPr indent="0" lvl="6" marL="2743200" marR="0" rtl="0" algn="ctr">
              <a:spcBef>
                <a:spcPts val="400"/>
              </a:spcBef>
              <a:buClr>
                <a:srgbClr val="A0A0A0"/>
              </a:buClr>
              <a:buFont typeface="Arial"/>
              <a:buNone/>
              <a:defRPr/>
            </a:lvl7pPr>
            <a:lvl8pPr indent="0" lvl="7" marL="3200400" marR="0" rtl="0" algn="ctr">
              <a:spcBef>
                <a:spcPts val="400"/>
              </a:spcBef>
              <a:buClr>
                <a:srgbClr val="A0A0A0"/>
              </a:buClr>
              <a:buFont typeface="Arial"/>
              <a:buNone/>
              <a:defRPr/>
            </a:lvl8pPr>
            <a:lvl9pPr indent="0" lvl="8" marL="3657600" marR="0" rtl="0" algn="ctr">
              <a:spcBef>
                <a:spcPts val="400"/>
              </a:spcBef>
              <a:buClr>
                <a:srgbClr val="A0A0A0"/>
              </a:buClr>
              <a:buFont typeface="Arial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Página pie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Shape 1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42043" y="4737517"/>
            <a:ext cx="1080000" cy="32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Fin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/>
        </p:nvSpPr>
        <p:spPr>
          <a:xfrm>
            <a:off x="3579403" y="4541394"/>
            <a:ext cx="2104499" cy="27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s-ES" sz="12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2"/>
              </a:rPr>
              <a:t>www.beeva.com</a:t>
            </a:r>
            <a:r>
              <a:rPr b="0" i="0" lang="es-ES" sz="1200" u="none" cap="none" strike="noStrike">
                <a:solidFill>
                  <a:srgbClr val="64646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sp>
        <p:nvSpPr>
          <p:cNvPr id="113" name="Shape 113"/>
          <p:cNvSpPr/>
          <p:nvPr/>
        </p:nvSpPr>
        <p:spPr>
          <a:xfrm>
            <a:off x="3579403" y="4341625"/>
            <a:ext cx="2104499" cy="27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s-ES" sz="12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hablemos@beeva.com</a:t>
            </a:r>
            <a:r>
              <a:rPr b="0" i="0" lang="es-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s-ES" sz="1200" u="none" cap="none" strike="noStrike">
                <a:solidFill>
                  <a:srgbClr val="64646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pic>
        <p:nvPicPr>
          <p:cNvPr id="114" name="Shape 1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04223" y="3846573"/>
            <a:ext cx="308100" cy="3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Shape 1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831791" y="3846573"/>
            <a:ext cx="308100" cy="3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Shape 11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624898" y="3846573"/>
            <a:ext cx="308100" cy="3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Shape 11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228344" y="3846573"/>
            <a:ext cx="308100" cy="3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Shape 11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418007" y="3846573"/>
            <a:ext cx="308100" cy="3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Shape 119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814560" y="3846573"/>
            <a:ext cx="308100" cy="3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Shape 120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5211114" y="3846573"/>
            <a:ext cx="308100" cy="3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Shape 121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5607669" y="3846573"/>
            <a:ext cx="308100" cy="3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Shape 122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4021453" y="3846573"/>
            <a:ext cx="308100" cy="32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Portada 1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Shape 124"/>
          <p:cNvGrpSpPr/>
          <p:nvPr/>
        </p:nvGrpSpPr>
        <p:grpSpPr>
          <a:xfrm>
            <a:off x="4486356" y="57207"/>
            <a:ext cx="4573160" cy="3769923"/>
            <a:chOff x="3768412" y="-962608"/>
            <a:chExt cx="5224080" cy="4306514"/>
          </a:xfrm>
        </p:grpSpPr>
        <p:pic>
          <p:nvPicPr>
            <p:cNvPr id="125" name="Shape 125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3768412" y="88307"/>
              <a:ext cx="3255599" cy="32555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6" name="Shape 12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314301" y="-962608"/>
              <a:ext cx="1655099" cy="16550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7" name="Shape 12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337392" y="520589"/>
              <a:ext cx="1655099" cy="165509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8" name="Shape 128"/>
          <p:cNvSpPr txBox="1"/>
          <p:nvPr>
            <p:ph type="ctrTitle"/>
          </p:nvPr>
        </p:nvSpPr>
        <p:spPr>
          <a:xfrm>
            <a:off x="4486280" y="2116843"/>
            <a:ext cx="2849999" cy="35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29" name="Shape 129"/>
          <p:cNvSpPr txBox="1"/>
          <p:nvPr>
            <p:ph idx="1" type="subTitle"/>
          </p:nvPr>
        </p:nvSpPr>
        <p:spPr>
          <a:xfrm>
            <a:off x="4486280" y="2463473"/>
            <a:ext cx="2849999" cy="2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220"/>
              </a:spcBef>
              <a:buClr>
                <a:schemeClr val="dk2"/>
              </a:buClr>
              <a:buFont typeface="Arial"/>
              <a:buNone/>
              <a:defRPr/>
            </a:lvl1pPr>
            <a:lvl2pPr indent="0" lvl="1" marL="457200" marR="0" rtl="0" algn="ctr">
              <a:spcBef>
                <a:spcPts val="560"/>
              </a:spcBef>
              <a:buClr>
                <a:srgbClr val="A0A0A0"/>
              </a:buClr>
              <a:buFont typeface="Arial"/>
              <a:buNone/>
              <a:defRPr/>
            </a:lvl2pPr>
            <a:lvl3pPr indent="0" lvl="2" marL="914400" marR="0" rtl="0" algn="ctr">
              <a:spcBef>
                <a:spcPts val="480"/>
              </a:spcBef>
              <a:buClr>
                <a:srgbClr val="A0A0A0"/>
              </a:buClr>
              <a:buFont typeface="Arial"/>
              <a:buNone/>
              <a:defRPr/>
            </a:lvl3pPr>
            <a:lvl4pPr indent="0" lvl="3" marL="1371600" marR="0" rtl="0" algn="ctr">
              <a:spcBef>
                <a:spcPts val="400"/>
              </a:spcBef>
              <a:buClr>
                <a:srgbClr val="A0A0A0"/>
              </a:buClr>
              <a:buFont typeface="Arial"/>
              <a:buNone/>
              <a:defRPr/>
            </a:lvl4pPr>
            <a:lvl5pPr indent="0" lvl="4" marL="1828800" marR="0" rtl="0" algn="ctr">
              <a:spcBef>
                <a:spcPts val="400"/>
              </a:spcBef>
              <a:buClr>
                <a:srgbClr val="A0A0A0"/>
              </a:buClr>
              <a:buFont typeface="Arial"/>
              <a:buNone/>
              <a:defRPr/>
            </a:lvl5pPr>
            <a:lvl6pPr indent="0" lvl="5" marL="2286000" marR="0" rtl="0" algn="ctr">
              <a:spcBef>
                <a:spcPts val="400"/>
              </a:spcBef>
              <a:buClr>
                <a:srgbClr val="A0A0A0"/>
              </a:buClr>
              <a:buFont typeface="Arial"/>
              <a:buNone/>
              <a:defRPr/>
            </a:lvl6pPr>
            <a:lvl7pPr indent="0" lvl="6" marL="2743200" marR="0" rtl="0" algn="ctr">
              <a:spcBef>
                <a:spcPts val="400"/>
              </a:spcBef>
              <a:buClr>
                <a:srgbClr val="A0A0A0"/>
              </a:buClr>
              <a:buFont typeface="Arial"/>
              <a:buNone/>
              <a:defRPr/>
            </a:lvl7pPr>
            <a:lvl8pPr indent="0" lvl="7" marL="3200400" marR="0" rtl="0" algn="ctr">
              <a:spcBef>
                <a:spcPts val="400"/>
              </a:spcBef>
              <a:buClr>
                <a:srgbClr val="A0A0A0"/>
              </a:buClr>
              <a:buFont typeface="Arial"/>
              <a:buNone/>
              <a:defRPr/>
            </a:lvl8pPr>
            <a:lvl9pPr indent="0" lvl="8" marL="3657600" marR="0" rtl="0" algn="ctr">
              <a:spcBef>
                <a:spcPts val="400"/>
              </a:spcBef>
              <a:buClr>
                <a:srgbClr val="A0A0A0"/>
              </a:buClr>
              <a:buFont typeface="Arial"/>
              <a:buNone/>
              <a:defRPr/>
            </a:lvl9pPr>
          </a:lstStyle>
          <a:p/>
        </p:txBody>
      </p:sp>
      <p:pic>
        <p:nvPicPr>
          <p:cNvPr id="130" name="Shape 13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1776" y="4252142"/>
            <a:ext cx="2047199" cy="89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Shape 131"/>
          <p:cNvSpPr/>
          <p:nvPr/>
        </p:nvSpPr>
        <p:spPr>
          <a:xfrm>
            <a:off x="5945037" y="4369587"/>
            <a:ext cx="2945699" cy="5540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0" i="0" lang="es-ES" sz="1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Avenida de Burgos 16 D, 28036 Madrid</a:t>
            </a:r>
          </a:p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0" i="0" lang="es-ES" sz="10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hablemos@beeva.com</a:t>
            </a:r>
          </a:p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0" i="0" lang="es-ES" sz="10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www.beeva.com</a:t>
            </a:r>
            <a:r>
              <a:rPr b="0" i="0" lang="es-ES" sz="1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sp>
        <p:nvSpPr>
          <p:cNvPr id="132" name="Shape 132"/>
          <p:cNvSpPr txBox="1"/>
          <p:nvPr/>
        </p:nvSpPr>
        <p:spPr>
          <a:xfrm>
            <a:off x="5945037" y="4108023"/>
            <a:ext cx="2945699" cy="2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Clr>
                <a:schemeClr val="accent3"/>
              </a:buClr>
              <a:buSzPct val="25000"/>
              <a:buFont typeface="Arial"/>
              <a:buNone/>
            </a:pPr>
            <a:r>
              <a:rPr b="1" i="0" lang="es-ES" sz="11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BEE</a:t>
            </a:r>
            <a:r>
              <a:rPr b="1" i="0" lang="es-ES" sz="1100" u="none" cap="none" strike="noStrike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es-E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PART OF THE CHANGE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1_Índic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idx="1" type="body"/>
          </p:nvPr>
        </p:nvSpPr>
        <p:spPr>
          <a:xfrm>
            <a:off x="685800" y="1219498"/>
            <a:ext cx="7772400" cy="43208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Clr>
                <a:srgbClr val="A0A0A0"/>
              </a:buClr>
              <a:buFont typeface="Calibri"/>
              <a:buNone/>
              <a:defRPr/>
            </a:lvl2pPr>
            <a:lvl3pPr indent="0" lvl="2" marL="914400" rtl="0">
              <a:spcBef>
                <a:spcPts val="0"/>
              </a:spcBef>
              <a:buClr>
                <a:srgbClr val="A0A0A0"/>
              </a:buClr>
              <a:buFont typeface="Calibri"/>
              <a:buNone/>
              <a:defRPr/>
            </a:lvl3pPr>
            <a:lvl4pPr indent="0" lvl="3" marL="1371600" rtl="0">
              <a:spcBef>
                <a:spcPts val="0"/>
              </a:spcBef>
              <a:buClr>
                <a:srgbClr val="A0A0A0"/>
              </a:buClr>
              <a:buFont typeface="Calibri"/>
              <a:buNone/>
              <a:defRPr/>
            </a:lvl4pPr>
            <a:lvl5pPr indent="0" lvl="4" marL="1828800" rtl="0">
              <a:spcBef>
                <a:spcPts val="0"/>
              </a:spcBef>
              <a:buClr>
                <a:srgbClr val="A0A0A0"/>
              </a:buClr>
              <a:buFont typeface="Calibri"/>
              <a:buNone/>
              <a:defRPr/>
            </a:lvl5pPr>
            <a:lvl6pPr indent="0" lvl="5" marL="2286000" rtl="0">
              <a:spcBef>
                <a:spcPts val="0"/>
              </a:spcBef>
              <a:buClr>
                <a:srgbClr val="A0A0A0"/>
              </a:buClr>
              <a:buFont typeface="Calibri"/>
              <a:buNone/>
              <a:defRPr/>
            </a:lvl6pPr>
            <a:lvl7pPr indent="0" lvl="6" marL="2743200" rtl="0">
              <a:spcBef>
                <a:spcPts val="0"/>
              </a:spcBef>
              <a:buClr>
                <a:srgbClr val="A0A0A0"/>
              </a:buClr>
              <a:buFont typeface="Calibri"/>
              <a:buNone/>
              <a:defRPr/>
            </a:lvl7pPr>
            <a:lvl8pPr indent="0" lvl="7" marL="3200400" rtl="0">
              <a:spcBef>
                <a:spcPts val="0"/>
              </a:spcBef>
              <a:buClr>
                <a:srgbClr val="A0A0A0"/>
              </a:buClr>
              <a:buFont typeface="Calibri"/>
              <a:buNone/>
              <a:defRPr/>
            </a:lvl8pPr>
            <a:lvl9pPr indent="0" lvl="8" marL="3657600" rtl="0">
              <a:spcBef>
                <a:spcPts val="0"/>
              </a:spcBef>
              <a:buClr>
                <a:srgbClr val="A0A0A0"/>
              </a:buClr>
              <a:buFont typeface="Calibri"/>
              <a:buNone/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2" type="body"/>
          </p:nvPr>
        </p:nvSpPr>
        <p:spPr>
          <a:xfrm>
            <a:off x="1129855" y="1730239"/>
            <a:ext cx="3364826" cy="261432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lnSpc>
                <a:spcPct val="150000"/>
              </a:lnSpc>
              <a:spcBef>
                <a:spcPts val="0"/>
              </a:spcBef>
              <a:buClr>
                <a:schemeClr val="accent3"/>
              </a:buClr>
              <a:buFont typeface="Noto Symbol"/>
              <a:buNone/>
              <a:defRPr/>
            </a:lvl1pPr>
            <a:lvl2pPr indent="0" lvl="1" marL="457200" rtl="0">
              <a:lnSpc>
                <a:spcPct val="150000"/>
              </a:lnSpc>
              <a:spcBef>
                <a:spcPts val="0"/>
              </a:spcBef>
              <a:buClr>
                <a:schemeClr val="accent3"/>
              </a:buClr>
              <a:buFont typeface="Noto Symbol"/>
              <a:buNone/>
              <a:defRPr/>
            </a:lvl2pPr>
            <a:lvl3pPr indent="0" lvl="2" marL="914400" rtl="0">
              <a:lnSpc>
                <a:spcPct val="150000"/>
              </a:lnSpc>
              <a:spcBef>
                <a:spcPts val="0"/>
              </a:spcBef>
              <a:buClr>
                <a:schemeClr val="accent3"/>
              </a:buClr>
              <a:buFont typeface="Noto Symbol"/>
              <a:buNone/>
              <a:defRPr/>
            </a:lvl3pPr>
            <a:lvl4pPr indent="0" lvl="3" marL="1371600" rtl="0">
              <a:lnSpc>
                <a:spcPct val="150000"/>
              </a:lnSpc>
              <a:spcBef>
                <a:spcPts val="0"/>
              </a:spcBef>
              <a:buClr>
                <a:schemeClr val="accent3"/>
              </a:buClr>
              <a:buFont typeface="Noto Symbol"/>
              <a:buNone/>
              <a:defRPr/>
            </a:lvl4pPr>
            <a:lvl5pPr indent="0" lvl="4" marL="1828800" rtl="0">
              <a:lnSpc>
                <a:spcPct val="150000"/>
              </a:lnSpc>
              <a:spcBef>
                <a:spcPts val="0"/>
              </a:spcBef>
              <a:buClr>
                <a:schemeClr val="accent3"/>
              </a:buClr>
              <a:buFont typeface="Noto Symbol"/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3" type="body"/>
          </p:nvPr>
        </p:nvSpPr>
        <p:spPr>
          <a:xfrm>
            <a:off x="685800" y="1730239"/>
            <a:ext cx="444056" cy="261432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lnSpc>
                <a:spcPct val="150000"/>
              </a:lnSpc>
              <a:spcBef>
                <a:spcPts val="0"/>
              </a:spcBef>
              <a:buClr>
                <a:schemeClr val="accent3"/>
              </a:buClr>
              <a:buFont typeface="Noto Symbol"/>
              <a:buNone/>
              <a:defRPr/>
            </a:lvl1pPr>
            <a:lvl2pPr indent="0" lvl="1" marL="457200" rtl="0">
              <a:lnSpc>
                <a:spcPct val="150000"/>
              </a:lnSpc>
              <a:spcBef>
                <a:spcPts val="0"/>
              </a:spcBef>
              <a:buClr>
                <a:schemeClr val="accent3"/>
              </a:buClr>
              <a:buFont typeface="Noto Symbol"/>
              <a:buNone/>
              <a:defRPr/>
            </a:lvl2pPr>
            <a:lvl3pPr indent="0" lvl="2" marL="914400" rtl="0">
              <a:lnSpc>
                <a:spcPct val="150000"/>
              </a:lnSpc>
              <a:spcBef>
                <a:spcPts val="0"/>
              </a:spcBef>
              <a:buClr>
                <a:schemeClr val="accent3"/>
              </a:buClr>
              <a:buFont typeface="Noto Symbol"/>
              <a:buNone/>
              <a:defRPr/>
            </a:lvl3pPr>
            <a:lvl4pPr indent="0" lvl="3" marL="1371600" rtl="0">
              <a:lnSpc>
                <a:spcPct val="150000"/>
              </a:lnSpc>
              <a:spcBef>
                <a:spcPts val="0"/>
              </a:spcBef>
              <a:buClr>
                <a:schemeClr val="accent3"/>
              </a:buClr>
              <a:buFont typeface="Noto Symbol"/>
              <a:buNone/>
              <a:defRPr/>
            </a:lvl4pPr>
            <a:lvl5pPr indent="0" lvl="4" marL="1828800" rtl="0">
              <a:lnSpc>
                <a:spcPct val="150000"/>
              </a:lnSpc>
              <a:spcBef>
                <a:spcPts val="0"/>
              </a:spcBef>
              <a:buClr>
                <a:schemeClr val="accent3"/>
              </a:buClr>
              <a:buFont typeface="Noto Symbol"/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4" type="body"/>
          </p:nvPr>
        </p:nvSpPr>
        <p:spPr>
          <a:xfrm>
            <a:off x="5093373" y="1730239"/>
            <a:ext cx="3364826" cy="261432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lnSpc>
                <a:spcPct val="150000"/>
              </a:lnSpc>
              <a:spcBef>
                <a:spcPts val="0"/>
              </a:spcBef>
              <a:buClr>
                <a:schemeClr val="accent3"/>
              </a:buClr>
              <a:buFont typeface="Noto Symbol"/>
              <a:buNone/>
              <a:defRPr/>
            </a:lvl1pPr>
            <a:lvl2pPr indent="0" lvl="1" marL="457200" rtl="0">
              <a:lnSpc>
                <a:spcPct val="150000"/>
              </a:lnSpc>
              <a:spcBef>
                <a:spcPts val="0"/>
              </a:spcBef>
              <a:buClr>
                <a:schemeClr val="accent3"/>
              </a:buClr>
              <a:buFont typeface="Noto Symbol"/>
              <a:buNone/>
              <a:defRPr/>
            </a:lvl2pPr>
            <a:lvl3pPr indent="0" lvl="2" marL="914400" rtl="0">
              <a:lnSpc>
                <a:spcPct val="150000"/>
              </a:lnSpc>
              <a:spcBef>
                <a:spcPts val="0"/>
              </a:spcBef>
              <a:buClr>
                <a:schemeClr val="accent3"/>
              </a:buClr>
              <a:buFont typeface="Noto Symbol"/>
              <a:buNone/>
              <a:defRPr/>
            </a:lvl3pPr>
            <a:lvl4pPr indent="0" lvl="3" marL="1371600" rtl="0">
              <a:lnSpc>
                <a:spcPct val="150000"/>
              </a:lnSpc>
              <a:spcBef>
                <a:spcPts val="0"/>
              </a:spcBef>
              <a:buClr>
                <a:schemeClr val="accent3"/>
              </a:buClr>
              <a:buFont typeface="Noto Symbol"/>
              <a:buNone/>
              <a:defRPr/>
            </a:lvl4pPr>
            <a:lvl5pPr indent="0" lvl="4" marL="1828800" rtl="0">
              <a:lnSpc>
                <a:spcPct val="150000"/>
              </a:lnSpc>
              <a:spcBef>
                <a:spcPts val="0"/>
              </a:spcBef>
              <a:buClr>
                <a:schemeClr val="accent3"/>
              </a:buClr>
              <a:buFont typeface="Noto Symbol"/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5" type="body"/>
          </p:nvPr>
        </p:nvSpPr>
        <p:spPr>
          <a:xfrm>
            <a:off x="4649317" y="1730239"/>
            <a:ext cx="444056" cy="261432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lnSpc>
                <a:spcPct val="150000"/>
              </a:lnSpc>
              <a:spcBef>
                <a:spcPts val="0"/>
              </a:spcBef>
              <a:buClr>
                <a:schemeClr val="accent3"/>
              </a:buClr>
              <a:buFont typeface="Noto Symbol"/>
              <a:buNone/>
              <a:defRPr/>
            </a:lvl1pPr>
            <a:lvl2pPr indent="0" lvl="1" marL="457200" rtl="0">
              <a:lnSpc>
                <a:spcPct val="150000"/>
              </a:lnSpc>
              <a:spcBef>
                <a:spcPts val="0"/>
              </a:spcBef>
              <a:buClr>
                <a:schemeClr val="accent3"/>
              </a:buClr>
              <a:buFont typeface="Noto Symbol"/>
              <a:buNone/>
              <a:defRPr/>
            </a:lvl2pPr>
            <a:lvl3pPr indent="0" lvl="2" marL="914400" rtl="0">
              <a:lnSpc>
                <a:spcPct val="150000"/>
              </a:lnSpc>
              <a:spcBef>
                <a:spcPts val="0"/>
              </a:spcBef>
              <a:buClr>
                <a:schemeClr val="accent3"/>
              </a:buClr>
              <a:buFont typeface="Noto Symbol"/>
              <a:buNone/>
              <a:defRPr/>
            </a:lvl3pPr>
            <a:lvl4pPr indent="0" lvl="3" marL="1371600" rtl="0">
              <a:lnSpc>
                <a:spcPct val="150000"/>
              </a:lnSpc>
              <a:spcBef>
                <a:spcPts val="0"/>
              </a:spcBef>
              <a:buClr>
                <a:schemeClr val="accent3"/>
              </a:buClr>
              <a:buFont typeface="Noto Symbol"/>
              <a:buNone/>
              <a:defRPr/>
            </a:lvl4pPr>
            <a:lvl5pPr indent="0" lvl="4" marL="1828800" rtl="0">
              <a:lnSpc>
                <a:spcPct val="150000"/>
              </a:lnSpc>
              <a:spcBef>
                <a:spcPts val="0"/>
              </a:spcBef>
              <a:buClr>
                <a:schemeClr val="accent3"/>
              </a:buClr>
              <a:buFont typeface="Noto Symbol"/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type="ctrTitle"/>
          </p:nvPr>
        </p:nvSpPr>
        <p:spPr>
          <a:xfrm>
            <a:off x="685800" y="287456"/>
            <a:ext cx="7772400" cy="30238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6" type="subTitle"/>
          </p:nvPr>
        </p:nvSpPr>
        <p:spPr>
          <a:xfrm>
            <a:off x="685800" y="606239"/>
            <a:ext cx="7772400" cy="3030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240"/>
              </a:spcBef>
              <a:buClr>
                <a:srgbClr val="646464"/>
              </a:buClr>
              <a:buFont typeface="Arial"/>
              <a:buNone/>
              <a:defRPr/>
            </a:lvl1pPr>
            <a:lvl2pPr indent="0" lvl="1" marL="457200" marR="0" rtl="0" algn="ctr">
              <a:spcBef>
                <a:spcPts val="560"/>
              </a:spcBef>
              <a:buClr>
                <a:srgbClr val="A0A0A0"/>
              </a:buClr>
              <a:buFont typeface="Arial"/>
              <a:buNone/>
              <a:defRPr/>
            </a:lvl2pPr>
            <a:lvl3pPr indent="0" lvl="2" marL="914400" marR="0" rtl="0" algn="ctr">
              <a:spcBef>
                <a:spcPts val="480"/>
              </a:spcBef>
              <a:buClr>
                <a:srgbClr val="A0A0A0"/>
              </a:buClr>
              <a:buFont typeface="Arial"/>
              <a:buNone/>
              <a:defRPr/>
            </a:lvl3pPr>
            <a:lvl4pPr indent="0" lvl="3" marL="1371600" marR="0" rtl="0" algn="ctr">
              <a:spcBef>
                <a:spcPts val="400"/>
              </a:spcBef>
              <a:buClr>
                <a:srgbClr val="A0A0A0"/>
              </a:buClr>
              <a:buFont typeface="Arial"/>
              <a:buNone/>
              <a:defRPr/>
            </a:lvl4pPr>
            <a:lvl5pPr indent="0" lvl="4" marL="1828800" marR="0" rtl="0" algn="ctr">
              <a:spcBef>
                <a:spcPts val="400"/>
              </a:spcBef>
              <a:buClr>
                <a:srgbClr val="A0A0A0"/>
              </a:buClr>
              <a:buFont typeface="Arial"/>
              <a:buNone/>
              <a:defRPr/>
            </a:lvl5pPr>
            <a:lvl6pPr indent="0" lvl="5" marL="2286000" marR="0" rtl="0" algn="ctr">
              <a:spcBef>
                <a:spcPts val="400"/>
              </a:spcBef>
              <a:buClr>
                <a:srgbClr val="A0A0A0"/>
              </a:buClr>
              <a:buFont typeface="Arial"/>
              <a:buNone/>
              <a:defRPr/>
            </a:lvl6pPr>
            <a:lvl7pPr indent="0" lvl="6" marL="2743200" marR="0" rtl="0" algn="ctr">
              <a:spcBef>
                <a:spcPts val="400"/>
              </a:spcBef>
              <a:buClr>
                <a:srgbClr val="A0A0A0"/>
              </a:buClr>
              <a:buFont typeface="Arial"/>
              <a:buNone/>
              <a:defRPr/>
            </a:lvl7pPr>
            <a:lvl8pPr indent="0" lvl="7" marL="3200400" marR="0" rtl="0" algn="ctr">
              <a:spcBef>
                <a:spcPts val="400"/>
              </a:spcBef>
              <a:buClr>
                <a:srgbClr val="A0A0A0"/>
              </a:buClr>
              <a:buFont typeface="Arial"/>
              <a:buNone/>
              <a:defRPr/>
            </a:lvl8pPr>
            <a:lvl9pPr indent="0" lvl="8" marL="3657600" marR="0" rtl="0" algn="ctr">
              <a:spcBef>
                <a:spcPts val="400"/>
              </a:spcBef>
              <a:buClr>
                <a:srgbClr val="A0A0A0"/>
              </a:buClr>
              <a:buFont typeface="Arial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ción 1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Shape 31"/>
          <p:cNvGrpSpPr/>
          <p:nvPr/>
        </p:nvGrpSpPr>
        <p:grpSpPr>
          <a:xfrm>
            <a:off x="4486281" y="57227"/>
            <a:ext cx="4573085" cy="3769862"/>
            <a:chOff x="3768412" y="-962608"/>
            <a:chExt cx="5224114" cy="4306543"/>
          </a:xfrm>
        </p:grpSpPr>
        <p:pic>
          <p:nvPicPr>
            <p:cNvPr id="32" name="Shape 32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3768412" y="88307"/>
              <a:ext cx="3255628" cy="325562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" name="Shape 3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314301" y="-962608"/>
              <a:ext cx="1655133" cy="165513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" name="Shape 3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337392" y="520589"/>
              <a:ext cx="1655133" cy="165513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5" name="Shape 35"/>
          <p:cNvSpPr txBox="1"/>
          <p:nvPr>
            <p:ph type="ctrTitle"/>
          </p:nvPr>
        </p:nvSpPr>
        <p:spPr>
          <a:xfrm>
            <a:off x="4486280" y="2116843"/>
            <a:ext cx="2849911" cy="35786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" type="subTitle"/>
          </p:nvPr>
        </p:nvSpPr>
        <p:spPr>
          <a:xfrm>
            <a:off x="4486280" y="2463473"/>
            <a:ext cx="2849910" cy="28801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220"/>
              </a:spcBef>
              <a:buClr>
                <a:schemeClr val="dk2"/>
              </a:buClr>
              <a:buFont typeface="Arial"/>
              <a:buNone/>
              <a:defRPr/>
            </a:lvl1pPr>
            <a:lvl2pPr indent="0" lvl="1" marL="457200" marR="0" rtl="0" algn="ctr">
              <a:spcBef>
                <a:spcPts val="560"/>
              </a:spcBef>
              <a:buClr>
                <a:srgbClr val="A0A0A0"/>
              </a:buClr>
              <a:buFont typeface="Arial"/>
              <a:buNone/>
              <a:defRPr/>
            </a:lvl2pPr>
            <a:lvl3pPr indent="0" lvl="2" marL="914400" marR="0" rtl="0" algn="ctr">
              <a:spcBef>
                <a:spcPts val="480"/>
              </a:spcBef>
              <a:buClr>
                <a:srgbClr val="A0A0A0"/>
              </a:buClr>
              <a:buFont typeface="Arial"/>
              <a:buNone/>
              <a:defRPr/>
            </a:lvl3pPr>
            <a:lvl4pPr indent="0" lvl="3" marL="1371600" marR="0" rtl="0" algn="ctr">
              <a:spcBef>
                <a:spcPts val="400"/>
              </a:spcBef>
              <a:buClr>
                <a:srgbClr val="A0A0A0"/>
              </a:buClr>
              <a:buFont typeface="Arial"/>
              <a:buNone/>
              <a:defRPr/>
            </a:lvl4pPr>
            <a:lvl5pPr indent="0" lvl="4" marL="1828800" marR="0" rtl="0" algn="ctr">
              <a:spcBef>
                <a:spcPts val="400"/>
              </a:spcBef>
              <a:buClr>
                <a:srgbClr val="A0A0A0"/>
              </a:buClr>
              <a:buFont typeface="Arial"/>
              <a:buNone/>
              <a:defRPr/>
            </a:lvl5pPr>
            <a:lvl6pPr indent="0" lvl="5" marL="2286000" marR="0" rtl="0" algn="ctr">
              <a:spcBef>
                <a:spcPts val="400"/>
              </a:spcBef>
              <a:buClr>
                <a:srgbClr val="A0A0A0"/>
              </a:buClr>
              <a:buFont typeface="Arial"/>
              <a:buNone/>
              <a:defRPr/>
            </a:lvl6pPr>
            <a:lvl7pPr indent="0" lvl="6" marL="2743200" marR="0" rtl="0" algn="ctr">
              <a:spcBef>
                <a:spcPts val="400"/>
              </a:spcBef>
              <a:buClr>
                <a:srgbClr val="A0A0A0"/>
              </a:buClr>
              <a:buFont typeface="Arial"/>
              <a:buNone/>
              <a:defRPr/>
            </a:lvl7pPr>
            <a:lvl8pPr indent="0" lvl="7" marL="3200400" marR="0" rtl="0" algn="ctr">
              <a:spcBef>
                <a:spcPts val="400"/>
              </a:spcBef>
              <a:buClr>
                <a:srgbClr val="A0A0A0"/>
              </a:buClr>
              <a:buFont typeface="Arial"/>
              <a:buNone/>
              <a:defRPr/>
            </a:lvl8pPr>
            <a:lvl9pPr indent="0" lvl="8" marL="3657600" marR="0" rtl="0" algn="ctr">
              <a:spcBef>
                <a:spcPts val="400"/>
              </a:spcBef>
              <a:buClr>
                <a:srgbClr val="A0A0A0"/>
              </a:buClr>
              <a:buFont typeface="Arial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Página título+texto+pie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idx="1" type="body"/>
          </p:nvPr>
        </p:nvSpPr>
        <p:spPr>
          <a:xfrm>
            <a:off x="685800" y="1730347"/>
            <a:ext cx="7772400" cy="268940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66700" lvl="0" marL="342900" rtl="0">
              <a:spcBef>
                <a:spcPts val="0"/>
              </a:spcBef>
              <a:buClr>
                <a:schemeClr val="accent3"/>
              </a:buClr>
              <a:buFont typeface="Noto Symbol"/>
              <a:buChar char="▪"/>
              <a:defRPr/>
            </a:lvl1pPr>
            <a:lvl2pPr indent="-266700" lvl="1" marL="800100" rtl="0">
              <a:spcBef>
                <a:spcPts val="0"/>
              </a:spcBef>
              <a:buClr>
                <a:schemeClr val="accent3"/>
              </a:buClr>
              <a:buFont typeface="Noto Symbol"/>
              <a:buChar char="▪"/>
              <a:defRPr/>
            </a:lvl2pPr>
            <a:lvl3pPr indent="-266700" lvl="2" marL="1257300" rtl="0">
              <a:spcBef>
                <a:spcPts val="0"/>
              </a:spcBef>
              <a:buClr>
                <a:schemeClr val="accent3"/>
              </a:buClr>
              <a:buFont typeface="Noto Symbol"/>
              <a:buChar char="▪"/>
              <a:defRPr/>
            </a:lvl3pPr>
            <a:lvl4pPr indent="-266700" lvl="3" marL="1714500" rtl="0">
              <a:spcBef>
                <a:spcPts val="0"/>
              </a:spcBef>
              <a:buClr>
                <a:schemeClr val="accent3"/>
              </a:buClr>
              <a:buFont typeface="Noto Symbol"/>
              <a:buChar char="▪"/>
              <a:defRPr/>
            </a:lvl4pPr>
            <a:lvl5pPr indent="-266700" lvl="4" marL="2171700" rtl="0">
              <a:spcBef>
                <a:spcPts val="0"/>
              </a:spcBef>
              <a:buClr>
                <a:schemeClr val="accent3"/>
              </a:buClr>
              <a:buFont typeface="Noto Symbol"/>
              <a:buChar char="▪"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9" name="Shape 39"/>
          <p:cNvSpPr txBox="1"/>
          <p:nvPr>
            <p:ph type="ctrTitle"/>
          </p:nvPr>
        </p:nvSpPr>
        <p:spPr>
          <a:xfrm>
            <a:off x="685800" y="287456"/>
            <a:ext cx="7772400" cy="30238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2" type="subTitle"/>
          </p:nvPr>
        </p:nvSpPr>
        <p:spPr>
          <a:xfrm>
            <a:off x="685800" y="606239"/>
            <a:ext cx="7772400" cy="3030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240"/>
              </a:spcBef>
              <a:buClr>
                <a:srgbClr val="646464"/>
              </a:buClr>
              <a:buFont typeface="Arial"/>
              <a:buNone/>
              <a:defRPr/>
            </a:lvl1pPr>
            <a:lvl2pPr indent="0" lvl="1" marL="457200" marR="0" rtl="0" algn="ctr">
              <a:spcBef>
                <a:spcPts val="560"/>
              </a:spcBef>
              <a:buClr>
                <a:srgbClr val="A0A0A0"/>
              </a:buClr>
              <a:buFont typeface="Arial"/>
              <a:buNone/>
              <a:defRPr/>
            </a:lvl2pPr>
            <a:lvl3pPr indent="0" lvl="2" marL="914400" marR="0" rtl="0" algn="ctr">
              <a:spcBef>
                <a:spcPts val="480"/>
              </a:spcBef>
              <a:buClr>
                <a:srgbClr val="A0A0A0"/>
              </a:buClr>
              <a:buFont typeface="Arial"/>
              <a:buNone/>
              <a:defRPr/>
            </a:lvl3pPr>
            <a:lvl4pPr indent="0" lvl="3" marL="1371600" marR="0" rtl="0" algn="ctr">
              <a:spcBef>
                <a:spcPts val="400"/>
              </a:spcBef>
              <a:buClr>
                <a:srgbClr val="A0A0A0"/>
              </a:buClr>
              <a:buFont typeface="Arial"/>
              <a:buNone/>
              <a:defRPr/>
            </a:lvl4pPr>
            <a:lvl5pPr indent="0" lvl="4" marL="1828800" marR="0" rtl="0" algn="ctr">
              <a:spcBef>
                <a:spcPts val="400"/>
              </a:spcBef>
              <a:buClr>
                <a:srgbClr val="A0A0A0"/>
              </a:buClr>
              <a:buFont typeface="Arial"/>
              <a:buNone/>
              <a:defRPr/>
            </a:lvl5pPr>
            <a:lvl6pPr indent="0" lvl="5" marL="2286000" marR="0" rtl="0" algn="ctr">
              <a:spcBef>
                <a:spcPts val="400"/>
              </a:spcBef>
              <a:buClr>
                <a:srgbClr val="A0A0A0"/>
              </a:buClr>
              <a:buFont typeface="Arial"/>
              <a:buNone/>
              <a:defRPr/>
            </a:lvl6pPr>
            <a:lvl7pPr indent="0" lvl="6" marL="2743200" marR="0" rtl="0" algn="ctr">
              <a:spcBef>
                <a:spcPts val="400"/>
              </a:spcBef>
              <a:buClr>
                <a:srgbClr val="A0A0A0"/>
              </a:buClr>
              <a:buFont typeface="Arial"/>
              <a:buNone/>
              <a:defRPr/>
            </a:lvl7pPr>
            <a:lvl8pPr indent="0" lvl="7" marL="3200400" marR="0" rtl="0" algn="ctr">
              <a:spcBef>
                <a:spcPts val="400"/>
              </a:spcBef>
              <a:buClr>
                <a:srgbClr val="A0A0A0"/>
              </a:buClr>
              <a:buFont typeface="Arial"/>
              <a:buNone/>
              <a:defRPr/>
            </a:lvl8pPr>
            <a:lvl9pPr indent="0" lvl="8" marL="3657600" marR="0" rtl="0" algn="ctr">
              <a:spcBef>
                <a:spcPts val="400"/>
              </a:spcBef>
              <a:buClr>
                <a:srgbClr val="A0A0A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41" name="Shape 41"/>
          <p:cNvSpPr txBox="1"/>
          <p:nvPr>
            <p:ph idx="3" type="body"/>
          </p:nvPr>
        </p:nvSpPr>
        <p:spPr>
          <a:xfrm>
            <a:off x="685800" y="1219498"/>
            <a:ext cx="7772400" cy="43208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Clr>
                <a:srgbClr val="A0A0A0"/>
              </a:buClr>
              <a:buFont typeface="Calibri"/>
              <a:buNone/>
              <a:defRPr/>
            </a:lvl2pPr>
            <a:lvl3pPr indent="0" lvl="2" marL="914400" rtl="0">
              <a:spcBef>
                <a:spcPts val="0"/>
              </a:spcBef>
              <a:buClr>
                <a:srgbClr val="A0A0A0"/>
              </a:buClr>
              <a:buFont typeface="Calibri"/>
              <a:buNone/>
              <a:defRPr/>
            </a:lvl3pPr>
            <a:lvl4pPr indent="0" lvl="3" marL="1371600" rtl="0">
              <a:spcBef>
                <a:spcPts val="0"/>
              </a:spcBef>
              <a:buClr>
                <a:srgbClr val="A0A0A0"/>
              </a:buClr>
              <a:buFont typeface="Calibri"/>
              <a:buNone/>
              <a:defRPr/>
            </a:lvl4pPr>
            <a:lvl5pPr indent="0" lvl="4" marL="1828800" rtl="0">
              <a:spcBef>
                <a:spcPts val="0"/>
              </a:spcBef>
              <a:buClr>
                <a:srgbClr val="A0A0A0"/>
              </a:buClr>
              <a:buFont typeface="Calibri"/>
              <a:buNone/>
              <a:defRPr/>
            </a:lvl5pPr>
            <a:lvl6pPr indent="0" lvl="5" marL="2286000" rtl="0">
              <a:spcBef>
                <a:spcPts val="0"/>
              </a:spcBef>
              <a:buClr>
                <a:srgbClr val="A0A0A0"/>
              </a:buClr>
              <a:buFont typeface="Calibri"/>
              <a:buNone/>
              <a:defRPr/>
            </a:lvl6pPr>
            <a:lvl7pPr indent="0" lvl="6" marL="2743200" rtl="0">
              <a:spcBef>
                <a:spcPts val="0"/>
              </a:spcBef>
              <a:buClr>
                <a:srgbClr val="A0A0A0"/>
              </a:buClr>
              <a:buFont typeface="Calibri"/>
              <a:buNone/>
              <a:defRPr/>
            </a:lvl7pPr>
            <a:lvl8pPr indent="0" lvl="7" marL="3200400" rtl="0">
              <a:spcBef>
                <a:spcPts val="0"/>
              </a:spcBef>
              <a:buClr>
                <a:srgbClr val="A0A0A0"/>
              </a:buClr>
              <a:buFont typeface="Calibri"/>
              <a:buNone/>
              <a:defRPr/>
            </a:lvl8pPr>
            <a:lvl9pPr indent="0" lvl="8" marL="3657600" rtl="0">
              <a:spcBef>
                <a:spcPts val="0"/>
              </a:spcBef>
              <a:buClr>
                <a:srgbClr val="A0A0A0"/>
              </a:buClr>
              <a:buFont typeface="Calibri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Página título+pie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ctrTitle"/>
          </p:nvPr>
        </p:nvSpPr>
        <p:spPr>
          <a:xfrm>
            <a:off x="685800" y="287456"/>
            <a:ext cx="7772400" cy="30238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44" name="Shape 44"/>
          <p:cNvSpPr txBox="1"/>
          <p:nvPr>
            <p:ph idx="1" type="subTitle"/>
          </p:nvPr>
        </p:nvSpPr>
        <p:spPr>
          <a:xfrm>
            <a:off x="685800" y="606239"/>
            <a:ext cx="7772400" cy="3030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240"/>
              </a:spcBef>
              <a:buClr>
                <a:srgbClr val="646464"/>
              </a:buClr>
              <a:buFont typeface="Arial"/>
              <a:buNone/>
              <a:defRPr/>
            </a:lvl1pPr>
            <a:lvl2pPr indent="0" lvl="1" marL="457200" marR="0" rtl="0" algn="ctr">
              <a:spcBef>
                <a:spcPts val="560"/>
              </a:spcBef>
              <a:buClr>
                <a:srgbClr val="A0A0A0"/>
              </a:buClr>
              <a:buFont typeface="Arial"/>
              <a:buNone/>
              <a:defRPr/>
            </a:lvl2pPr>
            <a:lvl3pPr indent="0" lvl="2" marL="914400" marR="0" rtl="0" algn="ctr">
              <a:spcBef>
                <a:spcPts val="480"/>
              </a:spcBef>
              <a:buClr>
                <a:srgbClr val="A0A0A0"/>
              </a:buClr>
              <a:buFont typeface="Arial"/>
              <a:buNone/>
              <a:defRPr/>
            </a:lvl3pPr>
            <a:lvl4pPr indent="0" lvl="3" marL="1371600" marR="0" rtl="0" algn="ctr">
              <a:spcBef>
                <a:spcPts val="400"/>
              </a:spcBef>
              <a:buClr>
                <a:srgbClr val="A0A0A0"/>
              </a:buClr>
              <a:buFont typeface="Arial"/>
              <a:buNone/>
              <a:defRPr/>
            </a:lvl4pPr>
            <a:lvl5pPr indent="0" lvl="4" marL="1828800" marR="0" rtl="0" algn="ctr">
              <a:spcBef>
                <a:spcPts val="400"/>
              </a:spcBef>
              <a:buClr>
                <a:srgbClr val="A0A0A0"/>
              </a:buClr>
              <a:buFont typeface="Arial"/>
              <a:buNone/>
              <a:defRPr/>
            </a:lvl5pPr>
            <a:lvl6pPr indent="0" lvl="5" marL="2286000" marR="0" rtl="0" algn="ctr">
              <a:spcBef>
                <a:spcPts val="400"/>
              </a:spcBef>
              <a:buClr>
                <a:srgbClr val="A0A0A0"/>
              </a:buClr>
              <a:buFont typeface="Arial"/>
              <a:buNone/>
              <a:defRPr/>
            </a:lvl6pPr>
            <a:lvl7pPr indent="0" lvl="6" marL="2743200" marR="0" rtl="0" algn="ctr">
              <a:spcBef>
                <a:spcPts val="400"/>
              </a:spcBef>
              <a:buClr>
                <a:srgbClr val="A0A0A0"/>
              </a:buClr>
              <a:buFont typeface="Arial"/>
              <a:buNone/>
              <a:defRPr/>
            </a:lvl7pPr>
            <a:lvl8pPr indent="0" lvl="7" marL="3200400" marR="0" rtl="0" algn="ctr">
              <a:spcBef>
                <a:spcPts val="400"/>
              </a:spcBef>
              <a:buClr>
                <a:srgbClr val="A0A0A0"/>
              </a:buClr>
              <a:buFont typeface="Arial"/>
              <a:buNone/>
              <a:defRPr/>
            </a:lvl8pPr>
            <a:lvl9pPr indent="0" lvl="8" marL="3657600" marR="0" rtl="0" algn="ctr">
              <a:spcBef>
                <a:spcPts val="400"/>
              </a:spcBef>
              <a:buClr>
                <a:srgbClr val="A0A0A0"/>
              </a:buClr>
              <a:buFont typeface="Arial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Página pie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Fi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/>
        </p:nvSpPr>
        <p:spPr>
          <a:xfrm>
            <a:off x="3579403" y="4541394"/>
            <a:ext cx="2104471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s-ES" sz="12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2"/>
              </a:rPr>
              <a:t>www.beeva.com</a:t>
            </a:r>
            <a:r>
              <a:rPr b="0" i="0" lang="es-ES" sz="1200" u="none" cap="none" strike="noStrike">
                <a:solidFill>
                  <a:srgbClr val="64646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sp>
        <p:nvSpPr>
          <p:cNvPr id="48" name="Shape 48"/>
          <p:cNvSpPr/>
          <p:nvPr/>
        </p:nvSpPr>
        <p:spPr>
          <a:xfrm>
            <a:off x="3579403" y="4341625"/>
            <a:ext cx="2104471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s-ES" sz="12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hablemos@beeva.com</a:t>
            </a:r>
            <a:r>
              <a:rPr b="0" i="0" lang="es-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</a:p>
        </p:txBody>
      </p:sp>
      <p:pic>
        <p:nvPicPr>
          <p:cNvPr id="49" name="Shape 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04223" y="3846573"/>
            <a:ext cx="307985" cy="3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Shape 5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831791" y="3846573"/>
            <a:ext cx="307985" cy="3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" name="Shape 5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624898" y="3846573"/>
            <a:ext cx="307985" cy="3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Shape 5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228344" y="3846573"/>
            <a:ext cx="307985" cy="3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Shape 5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418007" y="3846573"/>
            <a:ext cx="307985" cy="3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Shape 54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814560" y="3846573"/>
            <a:ext cx="307985" cy="3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Shape 55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5211114" y="3846573"/>
            <a:ext cx="307985" cy="3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Shape 56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5607669" y="3846573"/>
            <a:ext cx="307985" cy="3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Shape 57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4021453" y="3846573"/>
            <a:ext cx="307985" cy="32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Portada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Shape 65"/>
          <p:cNvGrpSpPr/>
          <p:nvPr/>
        </p:nvGrpSpPr>
        <p:grpSpPr>
          <a:xfrm>
            <a:off x="4486356" y="57207"/>
            <a:ext cx="4573160" cy="3769923"/>
            <a:chOff x="3768412" y="-962608"/>
            <a:chExt cx="5224080" cy="4306514"/>
          </a:xfrm>
        </p:grpSpPr>
        <p:pic>
          <p:nvPicPr>
            <p:cNvPr id="66" name="Shape 66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3768412" y="88307"/>
              <a:ext cx="3255599" cy="32555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7" name="Shape 6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314301" y="-962608"/>
              <a:ext cx="1655099" cy="16550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8" name="Shape 6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337392" y="520589"/>
              <a:ext cx="1655099" cy="165509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9" name="Shape 69"/>
          <p:cNvSpPr txBox="1"/>
          <p:nvPr>
            <p:ph type="ctrTitle"/>
          </p:nvPr>
        </p:nvSpPr>
        <p:spPr>
          <a:xfrm>
            <a:off x="4486280" y="2116843"/>
            <a:ext cx="2849999" cy="35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0" name="Shape 70"/>
          <p:cNvSpPr txBox="1"/>
          <p:nvPr>
            <p:ph idx="1" type="subTitle"/>
          </p:nvPr>
        </p:nvSpPr>
        <p:spPr>
          <a:xfrm>
            <a:off x="4486280" y="2463473"/>
            <a:ext cx="2849999" cy="2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220"/>
              </a:spcBef>
              <a:buClr>
                <a:schemeClr val="dk2"/>
              </a:buClr>
              <a:buFont typeface="Arial"/>
              <a:buNone/>
              <a:defRPr/>
            </a:lvl1pPr>
            <a:lvl2pPr indent="0" lvl="1" marL="457200" marR="0" rtl="0" algn="ctr">
              <a:spcBef>
                <a:spcPts val="560"/>
              </a:spcBef>
              <a:buClr>
                <a:srgbClr val="A0A0A0"/>
              </a:buClr>
              <a:buFont typeface="Arial"/>
              <a:buNone/>
              <a:defRPr/>
            </a:lvl2pPr>
            <a:lvl3pPr indent="0" lvl="2" marL="914400" marR="0" rtl="0" algn="ctr">
              <a:spcBef>
                <a:spcPts val="480"/>
              </a:spcBef>
              <a:buClr>
                <a:srgbClr val="A0A0A0"/>
              </a:buClr>
              <a:buFont typeface="Arial"/>
              <a:buNone/>
              <a:defRPr/>
            </a:lvl3pPr>
            <a:lvl4pPr indent="0" lvl="3" marL="1371600" marR="0" rtl="0" algn="ctr">
              <a:spcBef>
                <a:spcPts val="400"/>
              </a:spcBef>
              <a:buClr>
                <a:srgbClr val="A0A0A0"/>
              </a:buClr>
              <a:buFont typeface="Arial"/>
              <a:buNone/>
              <a:defRPr/>
            </a:lvl4pPr>
            <a:lvl5pPr indent="0" lvl="4" marL="1828800" marR="0" rtl="0" algn="ctr">
              <a:spcBef>
                <a:spcPts val="400"/>
              </a:spcBef>
              <a:buClr>
                <a:srgbClr val="A0A0A0"/>
              </a:buClr>
              <a:buFont typeface="Arial"/>
              <a:buNone/>
              <a:defRPr/>
            </a:lvl5pPr>
            <a:lvl6pPr indent="0" lvl="5" marL="2286000" marR="0" rtl="0" algn="ctr">
              <a:spcBef>
                <a:spcPts val="400"/>
              </a:spcBef>
              <a:buClr>
                <a:srgbClr val="A0A0A0"/>
              </a:buClr>
              <a:buFont typeface="Arial"/>
              <a:buNone/>
              <a:defRPr/>
            </a:lvl6pPr>
            <a:lvl7pPr indent="0" lvl="6" marL="2743200" marR="0" rtl="0" algn="ctr">
              <a:spcBef>
                <a:spcPts val="400"/>
              </a:spcBef>
              <a:buClr>
                <a:srgbClr val="A0A0A0"/>
              </a:buClr>
              <a:buFont typeface="Arial"/>
              <a:buNone/>
              <a:defRPr/>
            </a:lvl7pPr>
            <a:lvl8pPr indent="0" lvl="7" marL="3200400" marR="0" rtl="0" algn="ctr">
              <a:spcBef>
                <a:spcPts val="400"/>
              </a:spcBef>
              <a:buClr>
                <a:srgbClr val="A0A0A0"/>
              </a:buClr>
              <a:buFont typeface="Arial"/>
              <a:buNone/>
              <a:defRPr/>
            </a:lvl8pPr>
            <a:lvl9pPr indent="0" lvl="8" marL="3657600" marR="0" rtl="0" algn="ctr">
              <a:spcBef>
                <a:spcPts val="400"/>
              </a:spcBef>
              <a:buClr>
                <a:srgbClr val="A0A0A0"/>
              </a:buClr>
              <a:buFont typeface="Arial"/>
              <a:buNone/>
              <a:defRPr/>
            </a:lvl9pPr>
          </a:lstStyle>
          <a:p/>
        </p:txBody>
      </p:sp>
      <p:pic>
        <p:nvPicPr>
          <p:cNvPr id="71" name="Shape 7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1776" y="4252142"/>
            <a:ext cx="2047199" cy="8913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Shape 72"/>
          <p:cNvSpPr/>
          <p:nvPr/>
        </p:nvSpPr>
        <p:spPr>
          <a:xfrm>
            <a:off x="5945037" y="4369587"/>
            <a:ext cx="2945699" cy="5540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0" i="0" lang="es-ES" sz="1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Avenida de Burgos 16 D, 28036 Madrid</a:t>
            </a:r>
          </a:p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0" i="0" lang="es-ES" sz="10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hablemos@beeva.com</a:t>
            </a:r>
          </a:p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0" i="0" lang="es-ES" sz="10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www.beeva.com</a:t>
            </a:r>
            <a:r>
              <a:rPr b="0" i="0" lang="es-ES" sz="1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sp>
        <p:nvSpPr>
          <p:cNvPr id="73" name="Shape 73"/>
          <p:cNvSpPr txBox="1"/>
          <p:nvPr/>
        </p:nvSpPr>
        <p:spPr>
          <a:xfrm>
            <a:off x="5945037" y="4108023"/>
            <a:ext cx="2945699" cy="2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Clr>
                <a:schemeClr val="accent3"/>
              </a:buClr>
              <a:buSzPct val="25000"/>
              <a:buFont typeface="Arial"/>
              <a:buNone/>
            </a:pPr>
            <a:r>
              <a:rPr b="1" i="0" lang="es-ES" sz="11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BEE</a:t>
            </a:r>
            <a:r>
              <a:rPr b="1" i="0" lang="es-ES" sz="1100" u="none" cap="none" strike="noStrike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es-E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PART OF THE CHANGE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Índice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idx="1" type="body"/>
          </p:nvPr>
        </p:nvSpPr>
        <p:spPr>
          <a:xfrm>
            <a:off x="1129855" y="1763766"/>
            <a:ext cx="7328400" cy="24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lnSpc>
                <a:spcPct val="150000"/>
              </a:lnSpc>
              <a:spcBef>
                <a:spcPts val="0"/>
              </a:spcBef>
              <a:buClr>
                <a:schemeClr val="accent3"/>
              </a:buClr>
              <a:buFont typeface="Noto Symbol"/>
              <a:buNone/>
              <a:defRPr/>
            </a:lvl1pPr>
            <a:lvl2pPr indent="0" lvl="1" marL="457200" rtl="0">
              <a:lnSpc>
                <a:spcPct val="150000"/>
              </a:lnSpc>
              <a:spcBef>
                <a:spcPts val="0"/>
              </a:spcBef>
              <a:buClr>
                <a:schemeClr val="accent3"/>
              </a:buClr>
              <a:buFont typeface="Noto Symbol"/>
              <a:buNone/>
              <a:defRPr/>
            </a:lvl2pPr>
            <a:lvl3pPr indent="0" lvl="2" marL="914400" rtl="0">
              <a:lnSpc>
                <a:spcPct val="150000"/>
              </a:lnSpc>
              <a:spcBef>
                <a:spcPts val="0"/>
              </a:spcBef>
              <a:buClr>
                <a:schemeClr val="accent3"/>
              </a:buClr>
              <a:buFont typeface="Noto Symbol"/>
              <a:buNone/>
              <a:defRPr/>
            </a:lvl3pPr>
            <a:lvl4pPr indent="0" lvl="3" marL="1371600" rtl="0">
              <a:lnSpc>
                <a:spcPct val="150000"/>
              </a:lnSpc>
              <a:spcBef>
                <a:spcPts val="0"/>
              </a:spcBef>
              <a:buClr>
                <a:schemeClr val="accent3"/>
              </a:buClr>
              <a:buFont typeface="Noto Symbol"/>
              <a:buNone/>
              <a:defRPr/>
            </a:lvl4pPr>
            <a:lvl5pPr indent="0" lvl="4" marL="1828800" rtl="0">
              <a:lnSpc>
                <a:spcPct val="150000"/>
              </a:lnSpc>
              <a:spcBef>
                <a:spcPts val="0"/>
              </a:spcBef>
              <a:buClr>
                <a:schemeClr val="accent3"/>
              </a:buClr>
              <a:buFont typeface="Noto Symbol"/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pic>
        <p:nvPicPr>
          <p:cNvPr id="76" name="Shape 7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42043" y="4737517"/>
            <a:ext cx="1080000" cy="32100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Shape 77"/>
          <p:cNvSpPr txBox="1"/>
          <p:nvPr>
            <p:ph type="ctrTitle"/>
          </p:nvPr>
        </p:nvSpPr>
        <p:spPr>
          <a:xfrm>
            <a:off x="685800" y="287456"/>
            <a:ext cx="7772400" cy="30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8" name="Shape 78"/>
          <p:cNvSpPr txBox="1"/>
          <p:nvPr>
            <p:ph idx="2" type="subTitle"/>
          </p:nvPr>
        </p:nvSpPr>
        <p:spPr>
          <a:xfrm>
            <a:off x="685800" y="606239"/>
            <a:ext cx="7772400" cy="3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240"/>
              </a:spcBef>
              <a:buClr>
                <a:srgbClr val="646464"/>
              </a:buClr>
              <a:buFont typeface="Arial"/>
              <a:buNone/>
              <a:defRPr/>
            </a:lvl1pPr>
            <a:lvl2pPr indent="0" lvl="1" marL="457200" marR="0" rtl="0" algn="ctr">
              <a:spcBef>
                <a:spcPts val="560"/>
              </a:spcBef>
              <a:buClr>
                <a:srgbClr val="A0A0A0"/>
              </a:buClr>
              <a:buFont typeface="Arial"/>
              <a:buNone/>
              <a:defRPr/>
            </a:lvl2pPr>
            <a:lvl3pPr indent="0" lvl="2" marL="914400" marR="0" rtl="0" algn="ctr">
              <a:spcBef>
                <a:spcPts val="480"/>
              </a:spcBef>
              <a:buClr>
                <a:srgbClr val="A0A0A0"/>
              </a:buClr>
              <a:buFont typeface="Arial"/>
              <a:buNone/>
              <a:defRPr/>
            </a:lvl3pPr>
            <a:lvl4pPr indent="0" lvl="3" marL="1371600" marR="0" rtl="0" algn="ctr">
              <a:spcBef>
                <a:spcPts val="400"/>
              </a:spcBef>
              <a:buClr>
                <a:srgbClr val="A0A0A0"/>
              </a:buClr>
              <a:buFont typeface="Arial"/>
              <a:buNone/>
              <a:defRPr/>
            </a:lvl4pPr>
            <a:lvl5pPr indent="0" lvl="4" marL="1828800" marR="0" rtl="0" algn="ctr">
              <a:spcBef>
                <a:spcPts val="400"/>
              </a:spcBef>
              <a:buClr>
                <a:srgbClr val="A0A0A0"/>
              </a:buClr>
              <a:buFont typeface="Arial"/>
              <a:buNone/>
              <a:defRPr/>
            </a:lvl5pPr>
            <a:lvl6pPr indent="0" lvl="5" marL="2286000" marR="0" rtl="0" algn="ctr">
              <a:spcBef>
                <a:spcPts val="400"/>
              </a:spcBef>
              <a:buClr>
                <a:srgbClr val="A0A0A0"/>
              </a:buClr>
              <a:buFont typeface="Arial"/>
              <a:buNone/>
              <a:defRPr/>
            </a:lvl6pPr>
            <a:lvl7pPr indent="0" lvl="6" marL="2743200" marR="0" rtl="0" algn="ctr">
              <a:spcBef>
                <a:spcPts val="400"/>
              </a:spcBef>
              <a:buClr>
                <a:srgbClr val="A0A0A0"/>
              </a:buClr>
              <a:buFont typeface="Arial"/>
              <a:buNone/>
              <a:defRPr/>
            </a:lvl7pPr>
            <a:lvl8pPr indent="0" lvl="7" marL="3200400" marR="0" rtl="0" algn="ctr">
              <a:spcBef>
                <a:spcPts val="400"/>
              </a:spcBef>
              <a:buClr>
                <a:srgbClr val="A0A0A0"/>
              </a:buClr>
              <a:buFont typeface="Arial"/>
              <a:buNone/>
              <a:defRPr/>
            </a:lvl8pPr>
            <a:lvl9pPr indent="0" lvl="8" marL="3657600" marR="0" rtl="0" algn="ctr">
              <a:spcBef>
                <a:spcPts val="400"/>
              </a:spcBef>
              <a:buClr>
                <a:srgbClr val="A0A0A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79" name="Shape 79"/>
          <p:cNvSpPr txBox="1"/>
          <p:nvPr>
            <p:ph idx="3" type="body"/>
          </p:nvPr>
        </p:nvSpPr>
        <p:spPr>
          <a:xfrm>
            <a:off x="685800" y="1219498"/>
            <a:ext cx="7772400" cy="4319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Clr>
                <a:srgbClr val="A0A0A0"/>
              </a:buClr>
              <a:buFont typeface="Calibri"/>
              <a:buNone/>
              <a:defRPr/>
            </a:lvl2pPr>
            <a:lvl3pPr indent="0" lvl="2" marL="914400" rtl="0">
              <a:spcBef>
                <a:spcPts val="0"/>
              </a:spcBef>
              <a:buClr>
                <a:srgbClr val="A0A0A0"/>
              </a:buClr>
              <a:buFont typeface="Calibri"/>
              <a:buNone/>
              <a:defRPr/>
            </a:lvl3pPr>
            <a:lvl4pPr indent="0" lvl="3" marL="1371600" rtl="0">
              <a:spcBef>
                <a:spcPts val="0"/>
              </a:spcBef>
              <a:buClr>
                <a:srgbClr val="A0A0A0"/>
              </a:buClr>
              <a:buFont typeface="Calibri"/>
              <a:buNone/>
              <a:defRPr/>
            </a:lvl4pPr>
            <a:lvl5pPr indent="0" lvl="4" marL="1828800" rtl="0">
              <a:spcBef>
                <a:spcPts val="0"/>
              </a:spcBef>
              <a:buClr>
                <a:srgbClr val="A0A0A0"/>
              </a:buClr>
              <a:buFont typeface="Calibri"/>
              <a:buNone/>
              <a:defRPr/>
            </a:lvl5pPr>
            <a:lvl6pPr indent="0" lvl="5" marL="2286000" rtl="0">
              <a:spcBef>
                <a:spcPts val="0"/>
              </a:spcBef>
              <a:buClr>
                <a:srgbClr val="A0A0A0"/>
              </a:buClr>
              <a:buFont typeface="Calibri"/>
              <a:buNone/>
              <a:defRPr/>
            </a:lvl6pPr>
            <a:lvl7pPr indent="0" lvl="6" marL="2743200" rtl="0">
              <a:spcBef>
                <a:spcPts val="0"/>
              </a:spcBef>
              <a:buClr>
                <a:srgbClr val="A0A0A0"/>
              </a:buClr>
              <a:buFont typeface="Calibri"/>
              <a:buNone/>
              <a:defRPr/>
            </a:lvl7pPr>
            <a:lvl8pPr indent="0" lvl="7" marL="3200400" rtl="0">
              <a:spcBef>
                <a:spcPts val="0"/>
              </a:spcBef>
              <a:buClr>
                <a:srgbClr val="A0A0A0"/>
              </a:buClr>
              <a:buFont typeface="Calibri"/>
              <a:buNone/>
              <a:defRPr/>
            </a:lvl8pPr>
            <a:lvl9pPr indent="0" lvl="8" marL="3657600" rtl="0">
              <a:spcBef>
                <a:spcPts val="0"/>
              </a:spcBef>
              <a:buClr>
                <a:srgbClr val="A0A0A0"/>
              </a:buClr>
              <a:buFont typeface="Calibri"/>
              <a:buNone/>
              <a:defRPr/>
            </a:lvl9pPr>
          </a:lstStyle>
          <a:p/>
        </p:txBody>
      </p:sp>
      <p:sp>
        <p:nvSpPr>
          <p:cNvPr id="80" name="Shape 80"/>
          <p:cNvSpPr txBox="1"/>
          <p:nvPr>
            <p:ph idx="4" type="body"/>
          </p:nvPr>
        </p:nvSpPr>
        <p:spPr>
          <a:xfrm>
            <a:off x="685800" y="1763766"/>
            <a:ext cx="444000" cy="2493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lnSpc>
                <a:spcPct val="150000"/>
              </a:lnSpc>
              <a:spcBef>
                <a:spcPts val="0"/>
              </a:spcBef>
              <a:buClr>
                <a:schemeClr val="accent3"/>
              </a:buClr>
              <a:buFont typeface="Noto Symbol"/>
              <a:buNone/>
              <a:defRPr/>
            </a:lvl1pPr>
            <a:lvl2pPr indent="0" lvl="1" marL="457200" rtl="0">
              <a:lnSpc>
                <a:spcPct val="150000"/>
              </a:lnSpc>
              <a:spcBef>
                <a:spcPts val="0"/>
              </a:spcBef>
              <a:buClr>
                <a:schemeClr val="accent3"/>
              </a:buClr>
              <a:buFont typeface="Noto Symbol"/>
              <a:buNone/>
              <a:defRPr/>
            </a:lvl2pPr>
            <a:lvl3pPr indent="0" lvl="2" marL="914400" rtl="0">
              <a:lnSpc>
                <a:spcPct val="150000"/>
              </a:lnSpc>
              <a:spcBef>
                <a:spcPts val="0"/>
              </a:spcBef>
              <a:buClr>
                <a:schemeClr val="accent3"/>
              </a:buClr>
              <a:buFont typeface="Noto Symbol"/>
              <a:buNone/>
              <a:defRPr/>
            </a:lvl3pPr>
            <a:lvl4pPr indent="0" lvl="3" marL="1371600" rtl="0">
              <a:lnSpc>
                <a:spcPct val="150000"/>
              </a:lnSpc>
              <a:spcBef>
                <a:spcPts val="0"/>
              </a:spcBef>
              <a:buClr>
                <a:schemeClr val="accent3"/>
              </a:buClr>
              <a:buFont typeface="Noto Symbol"/>
              <a:buNone/>
              <a:defRPr/>
            </a:lvl4pPr>
            <a:lvl5pPr indent="0" lvl="4" marL="1828800" rtl="0">
              <a:lnSpc>
                <a:spcPct val="150000"/>
              </a:lnSpc>
              <a:spcBef>
                <a:spcPts val="0"/>
              </a:spcBef>
              <a:buClr>
                <a:schemeClr val="accent3"/>
              </a:buClr>
              <a:buFont typeface="Noto Symbol"/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slideLayout" Target="../slideLayouts/slideLayout9.xml"/><Relationship Id="rId3" Type="http://schemas.openxmlformats.org/officeDocument/2006/relationships/slideLayout" Target="../slideLayouts/slideLayout10.xml"/><Relationship Id="rId4" Type="http://schemas.openxmlformats.org/officeDocument/2006/relationships/slideLayout" Target="../slideLayouts/slideLayout11.xml"/><Relationship Id="rId10" Type="http://schemas.openxmlformats.org/officeDocument/2006/relationships/theme" Target="../theme/theme.xml"/><Relationship Id="rId9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4.xml"/><Relationship Id="rId8" Type="http://schemas.openxmlformats.org/officeDocument/2006/relationships/slideLayout" Target="../slideLayouts/slideLayout15.xml"/></Relationships>
</file>

<file path=ppt/slideMasters/slideMaster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/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/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/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/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/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0" type="dt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r">
              <a:spcBef>
                <a:spcPts val="0"/>
              </a:spcBef>
            </a:pPr>
            <a:r>
              <a:t/>
            </a:r>
            <a:endParaRPr/>
          </a:p>
          <a:p>
            <a:pPr indent="0" lvl="1" marL="4572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2" marL="9144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3" marL="13716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4" marL="18288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5" marL="22860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6" marL="27432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7" marL="32004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8" marL="3657600" marR="0" rtl="0" algn="l">
              <a:spcBef>
                <a:spcPts val="0"/>
              </a:spcBef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/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/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/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/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/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61" name="Shape 61"/>
          <p:cNvSpPr txBox="1"/>
          <p:nvPr>
            <p:ph idx="10" type="dt"/>
          </p:nvPr>
        </p:nvSpPr>
        <p:spPr>
          <a:xfrm>
            <a:off x="457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62" name="Shape 62"/>
          <p:cNvSpPr txBox="1"/>
          <p:nvPr>
            <p:ph idx="11" type="ftr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63" name="Shape 63"/>
          <p:cNvSpPr txBox="1"/>
          <p:nvPr>
            <p:ph idx="12" type="sldNum"/>
          </p:nvPr>
        </p:nvSpPr>
        <p:spPr>
          <a:xfrm>
            <a:off x="6553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r">
              <a:spcBef>
                <a:spcPts val="0"/>
              </a:spcBef>
            </a:pPr>
            <a:r>
              <a:t/>
            </a:r>
            <a:endParaRPr/>
          </a:p>
          <a:p>
            <a:pPr indent="0" lvl="1" marL="4572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2" marL="9144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3" marL="13716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4" marL="18288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5" marL="22860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6" marL="27432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7" marL="32004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8" marL="3657600" marR="0" rtl="0" algn="l">
              <a:spcBef>
                <a:spcPts val="0"/>
              </a:spcBef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.xml"/><Relationship Id="rId3" Type="http://schemas.openxmlformats.org/officeDocument/2006/relationships/image" Target="../media/image28.png"/></Relationships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6.png"/><Relationship Id="rId4" Type="http://schemas.openxmlformats.org/officeDocument/2006/relationships/image" Target="../media/image30.jpg"/><Relationship Id="rId5" Type="http://schemas.openxmlformats.org/officeDocument/2006/relationships/image" Target="../media/image3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6.png"/><Relationship Id="rId4" Type="http://schemas.openxmlformats.org/officeDocument/2006/relationships/image" Target="../media/image42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6.png"/><Relationship Id="rId4" Type="http://schemas.openxmlformats.org/officeDocument/2006/relationships/image" Target="../media/image3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6.png"/><Relationship Id="rId4" Type="http://schemas.openxmlformats.org/officeDocument/2006/relationships/image" Target="../media/image44.jpg"/><Relationship Id="rId5" Type="http://schemas.openxmlformats.org/officeDocument/2006/relationships/image" Target="../media/image37.gif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6.png"/><Relationship Id="rId4" Type="http://schemas.openxmlformats.org/officeDocument/2006/relationships/image" Target="../media/image40.jpg"/><Relationship Id="rId5" Type="http://schemas.openxmlformats.org/officeDocument/2006/relationships/image" Target="../media/image41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6.png"/><Relationship Id="rId4" Type="http://schemas.openxmlformats.org/officeDocument/2006/relationships/image" Target="../media/image4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6.png"/><Relationship Id="rId4" Type="http://schemas.openxmlformats.org/officeDocument/2006/relationships/image" Target="../media/image34.jpg"/><Relationship Id="rId5" Type="http://schemas.openxmlformats.org/officeDocument/2006/relationships/image" Target="../media/image35.jpg"/></Relationships>
</file>

<file path=ppt/slides/_rels/slide30.xml.rels><?xml version="1.0" encoding="UTF-8" standalone="yes"?><Relationships xmlns="http://schemas.openxmlformats.org/package/2006/relationships"><Relationship Id="rId11" Type="http://schemas.openxmlformats.org/officeDocument/2006/relationships/hyperlink" Target="http://www.slideshare.net/DreamFactorySoftware/angularjs-and-rest-made-simple" TargetMode="External"/><Relationship Id="rId10" Type="http://schemas.openxmlformats.org/officeDocument/2006/relationships/hyperlink" Target="http://cursoangularjs.es/doku.php?id=unidades:03_servicios:00_start" TargetMode="External"/><Relationship Id="rId13" Type="http://schemas.openxmlformats.org/officeDocument/2006/relationships/hyperlink" Target="https://www.accelebrate.com/blog/transclusion-angularjs-part-2-2/" TargetMode="External"/><Relationship Id="rId12" Type="http://schemas.openxmlformats.org/officeDocument/2006/relationships/hyperlink" Target="https://www.accelebrate.com/blog/angularjs-transclusion-part-1/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6.png"/><Relationship Id="rId4" Type="http://schemas.openxmlformats.org/officeDocument/2006/relationships/hyperlink" Target="https://angularjs.org/" TargetMode="External"/><Relationship Id="rId9" Type="http://schemas.openxmlformats.org/officeDocument/2006/relationships/hyperlink" Target="https://docs.angularjs.org/api/" TargetMode="External"/><Relationship Id="rId14" Type="http://schemas.openxmlformats.org/officeDocument/2006/relationships/hyperlink" Target="http://prendedor.es/creacion-directivas-personalizadas-angularjs/" TargetMode="External"/><Relationship Id="rId5" Type="http://schemas.openxmlformats.org/officeDocument/2006/relationships/hyperlink" Target="https://angularjs.org/" TargetMode="External"/><Relationship Id="rId6" Type="http://schemas.openxmlformats.org/officeDocument/2006/relationships/hyperlink" Target="http://cursoangularjs.es/doku.php?id=unidades:05_filtros:00_start" TargetMode="External"/><Relationship Id="rId7" Type="http://schemas.openxmlformats.org/officeDocument/2006/relationships/hyperlink" Target="https://www.beeva.com/beeva-view/tecnologia/angular-en-nimble-trabajando-con-clases-objetos-e-instancias/" TargetMode="External"/><Relationship Id="rId8" Type="http://schemas.openxmlformats.org/officeDocument/2006/relationships/hyperlink" Target="https://docs.angularjs.org/api/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9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8.jpg"/><Relationship Id="rId4" Type="http://schemas.openxmlformats.org/officeDocument/2006/relationships/hyperlink" Target="mailto:email@beeva.com" TargetMode="External"/><Relationship Id="rId5" Type="http://schemas.openxmlformats.org/officeDocument/2006/relationships/hyperlink" Target="mailto:email@beeva.com" TargetMode="External"/><Relationship Id="rId6" Type="http://schemas.openxmlformats.org/officeDocument/2006/relationships/hyperlink" Target="mailto:email@beeva.com" TargetMode="External"/><Relationship Id="rId7" Type="http://schemas.openxmlformats.org/officeDocument/2006/relationships/hyperlink" Target="mailto:juan.ferrer@beeva.com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6.png"/></Relationships>
</file>

<file path=ppt/slides/slide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ctrTitle"/>
          </p:nvPr>
        </p:nvSpPr>
        <p:spPr>
          <a:xfrm>
            <a:off x="4486280" y="2116843"/>
            <a:ext cx="2849999" cy="357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s-ES" sz="2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Angular Js</a:t>
            </a:r>
          </a:p>
        </p:txBody>
      </p:sp>
      <p:sp>
        <p:nvSpPr>
          <p:cNvPr id="138" name="Shape 138"/>
          <p:cNvSpPr txBox="1"/>
          <p:nvPr>
            <p:ph idx="1" type="subTitle"/>
          </p:nvPr>
        </p:nvSpPr>
        <p:spPr>
          <a:xfrm>
            <a:off x="4486280" y="2463473"/>
            <a:ext cx="2849999" cy="288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ES" sz="1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Nivel avanzado</a:t>
            </a:r>
          </a:p>
        </p:txBody>
      </p:sp>
      <p:pic>
        <p:nvPicPr>
          <p:cNvPr id="139" name="Shape 1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10864" y="580407"/>
            <a:ext cx="1269228" cy="35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/>
        </p:nvSpPr>
        <p:spPr>
          <a:xfrm>
            <a:off x="0" y="248000"/>
            <a:ext cx="9144000" cy="413999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45" name="Shape 1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4024" y="275012"/>
            <a:ext cx="1443299" cy="359974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Shape 146"/>
          <p:cNvSpPr txBox="1"/>
          <p:nvPr>
            <p:ph idx="3" type="body"/>
          </p:nvPr>
        </p:nvSpPr>
        <p:spPr>
          <a:xfrm>
            <a:off x="4092150" y="3700475"/>
            <a:ext cx="907500" cy="251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SERVICIOS</a:t>
            </a:r>
          </a:p>
        </p:txBody>
      </p:sp>
      <p:sp>
        <p:nvSpPr>
          <p:cNvPr id="147" name="Shape 147"/>
          <p:cNvSpPr txBox="1"/>
          <p:nvPr>
            <p:ph idx="3" type="body"/>
          </p:nvPr>
        </p:nvSpPr>
        <p:spPr>
          <a:xfrm>
            <a:off x="786450" y="1247949"/>
            <a:ext cx="7772400" cy="1075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s-E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DOCUMENTACIÓN</a:t>
            </a:r>
          </a:p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s-ES" sz="3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KATA NIVEL AVANZADO</a:t>
            </a:r>
          </a:p>
        </p:txBody>
      </p:sp>
      <p:sp>
        <p:nvSpPr>
          <p:cNvPr id="148" name="Shape 148"/>
          <p:cNvSpPr txBox="1"/>
          <p:nvPr>
            <p:ph idx="3" type="body"/>
          </p:nvPr>
        </p:nvSpPr>
        <p:spPr>
          <a:xfrm>
            <a:off x="291850" y="329000"/>
            <a:ext cx="6181499" cy="251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s-ES"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ANGULAR 2015 (Kata nivel avanzado)</a:t>
            </a:r>
          </a:p>
        </p:txBody>
      </p:sp>
      <p:sp>
        <p:nvSpPr>
          <p:cNvPr id="149" name="Shape 149"/>
          <p:cNvSpPr txBox="1"/>
          <p:nvPr>
            <p:ph idx="3" type="body"/>
          </p:nvPr>
        </p:nvSpPr>
        <p:spPr>
          <a:xfrm>
            <a:off x="4183050" y="3927450"/>
            <a:ext cx="732600" cy="2996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FILTROS</a:t>
            </a:r>
          </a:p>
        </p:txBody>
      </p:sp>
      <p:pic>
        <p:nvPicPr>
          <p:cNvPr id="150" name="Shape 1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01000" y="2436800"/>
            <a:ext cx="2093149" cy="1150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Shape 1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59800" y="3505350"/>
            <a:ext cx="2184199" cy="1638149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Shape 152"/>
          <p:cNvSpPr txBox="1"/>
          <p:nvPr>
            <p:ph idx="3" type="body"/>
          </p:nvPr>
        </p:nvSpPr>
        <p:spPr>
          <a:xfrm>
            <a:off x="3954450" y="4156050"/>
            <a:ext cx="1226400" cy="2996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TRANSCLUSIÓN</a:t>
            </a:r>
          </a:p>
        </p:txBody>
      </p:sp>
      <p:sp>
        <p:nvSpPr>
          <p:cNvPr id="153" name="Shape 153"/>
          <p:cNvSpPr txBox="1"/>
          <p:nvPr>
            <p:ph idx="3" type="body"/>
          </p:nvPr>
        </p:nvSpPr>
        <p:spPr>
          <a:xfrm>
            <a:off x="3649650" y="4384650"/>
            <a:ext cx="1845000" cy="2996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HERENCIA DE DIRECTIVAS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600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/>
          <p:nvPr/>
        </p:nvSpPr>
        <p:spPr>
          <a:xfrm>
            <a:off x="0" y="248000"/>
            <a:ext cx="9144000" cy="413999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85" name="Shape 2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4024" y="275012"/>
            <a:ext cx="1443299" cy="359974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Shape 286"/>
          <p:cNvSpPr txBox="1"/>
          <p:nvPr>
            <p:ph idx="3" type="body"/>
          </p:nvPr>
        </p:nvSpPr>
        <p:spPr>
          <a:xfrm>
            <a:off x="786450" y="1247949"/>
            <a:ext cx="7772400" cy="5876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s-E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SERVICIOS (VIII)</a:t>
            </a:r>
          </a:p>
        </p:txBody>
      </p:sp>
      <p:sp>
        <p:nvSpPr>
          <p:cNvPr id="287" name="Shape 287"/>
          <p:cNvSpPr txBox="1"/>
          <p:nvPr>
            <p:ph idx="3" type="body"/>
          </p:nvPr>
        </p:nvSpPr>
        <p:spPr>
          <a:xfrm>
            <a:off x="291850" y="329000"/>
            <a:ext cx="6181499" cy="251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s-ES"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ANGULAR 2015 (Kata nivel avanzado)</a:t>
            </a:r>
          </a:p>
        </p:txBody>
      </p:sp>
      <p:sp>
        <p:nvSpPr>
          <p:cNvPr id="288" name="Shape 288"/>
          <p:cNvSpPr txBox="1"/>
          <p:nvPr>
            <p:ph idx="3" type="body"/>
          </p:nvPr>
        </p:nvSpPr>
        <p:spPr>
          <a:xfrm>
            <a:off x="685800" y="2404750"/>
            <a:ext cx="6531299" cy="251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Más adecuado para la creación de objetos complejos</a:t>
            </a:r>
          </a:p>
        </p:txBody>
      </p:sp>
      <p:sp>
        <p:nvSpPr>
          <p:cNvPr id="289" name="Shape 289"/>
          <p:cNvSpPr txBox="1"/>
          <p:nvPr>
            <p:ph idx="3" type="body"/>
          </p:nvPr>
        </p:nvSpPr>
        <p:spPr>
          <a:xfrm>
            <a:off x="1035250" y="2014400"/>
            <a:ext cx="3574499" cy="251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s-ES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FACTORY</a:t>
            </a:r>
          </a:p>
        </p:txBody>
      </p:sp>
      <p:sp>
        <p:nvSpPr>
          <p:cNvPr id="290" name="Shape 290"/>
          <p:cNvSpPr/>
          <p:nvPr/>
        </p:nvSpPr>
        <p:spPr>
          <a:xfrm>
            <a:off x="1068850" y="2265600"/>
            <a:ext cx="7739700" cy="36599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1" name="Shape 291"/>
          <p:cNvSpPr txBox="1"/>
          <p:nvPr>
            <p:ph idx="3" type="body"/>
          </p:nvPr>
        </p:nvSpPr>
        <p:spPr>
          <a:xfrm>
            <a:off x="685800" y="2633350"/>
            <a:ext cx="6531299" cy="251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diferencia del tipo ‘service’ en que devolveremos los creado dentro de la factoría</a:t>
            </a:r>
          </a:p>
        </p:txBody>
      </p:sp>
      <p:sp>
        <p:nvSpPr>
          <p:cNvPr id="292" name="Shape 292"/>
          <p:cNvSpPr txBox="1"/>
          <p:nvPr/>
        </p:nvSpPr>
        <p:spPr>
          <a:xfrm>
            <a:off x="1340100" y="2914650"/>
            <a:ext cx="3811499" cy="208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rtl="0">
              <a:lnSpc>
                <a:spcPct val="113636"/>
              </a:lnSpc>
              <a:spcBef>
                <a:spcPts val="0"/>
              </a:spcBef>
              <a:buNone/>
            </a:pPr>
            <a:r>
              <a:rPr i="1" lang="es-ES" sz="700">
                <a:solidFill>
                  <a:srgbClr val="4F81B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angular.module (‘myModule’, []) </a:t>
            </a:r>
          </a:p>
          <a:p>
            <a:pPr indent="457200" lvl="0" marL="0" rtl="0">
              <a:lnSpc>
                <a:spcPct val="113636"/>
              </a:lnSpc>
              <a:spcBef>
                <a:spcPts val="0"/>
              </a:spcBef>
              <a:buNone/>
            </a:pPr>
            <a:r>
              <a:t/>
            </a:r>
            <a:endParaRPr i="1" sz="700">
              <a:solidFill>
                <a:srgbClr val="4F81B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>
              <a:lnSpc>
                <a:spcPct val="113636"/>
              </a:lnSpc>
              <a:spcBef>
                <a:spcPts val="0"/>
              </a:spcBef>
              <a:buNone/>
            </a:pPr>
            <a:r>
              <a:rPr i="1" lang="es-ES" sz="700">
                <a:solidFill>
                  <a:srgbClr val="4F81B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.factory (‘miFactoria’, function() {</a:t>
            </a:r>
          </a:p>
          <a:p>
            <a:pPr indent="457200" lvl="0" marL="457200" rtl="0">
              <a:lnSpc>
                <a:spcPct val="113636"/>
              </a:lnSpc>
              <a:spcBef>
                <a:spcPts val="0"/>
              </a:spcBef>
              <a:buNone/>
            </a:pPr>
            <a:r>
              <a:t/>
            </a:r>
            <a:endParaRPr i="1" sz="700">
              <a:solidFill>
                <a:srgbClr val="4F81B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457200" rtl="0">
              <a:lnSpc>
                <a:spcPct val="113636"/>
              </a:lnSpc>
              <a:spcBef>
                <a:spcPts val="0"/>
              </a:spcBef>
              <a:buNone/>
            </a:pPr>
            <a:r>
              <a:rPr i="1" lang="es-ES" sz="700">
                <a:solidFill>
                  <a:srgbClr val="4F81B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 data = {</a:t>
            </a:r>
          </a:p>
          <a:p>
            <a:pPr indent="457200" lvl="0" marL="457200" rtl="0">
              <a:lnSpc>
                <a:spcPct val="113636"/>
              </a:lnSpc>
              <a:spcBef>
                <a:spcPts val="0"/>
              </a:spcBef>
              <a:buNone/>
            </a:pPr>
            <a:r>
              <a:rPr i="1" lang="es-ES" sz="700">
                <a:solidFill>
                  <a:srgbClr val="4F81B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</a:p>
          <a:p>
            <a:pPr indent="457200" lvl="0" marL="457200" rtl="0">
              <a:lnSpc>
                <a:spcPct val="113636"/>
              </a:lnSpc>
              <a:spcBef>
                <a:spcPts val="0"/>
              </a:spcBef>
              <a:buNone/>
            </a:pPr>
            <a:r>
              <a:rPr i="1" lang="es-ES" sz="700">
                <a:solidFill>
                  <a:srgbClr val="4F81B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name: ‘’,</a:t>
            </a:r>
          </a:p>
          <a:p>
            <a:pPr indent="457200" lvl="0" marL="457200" rtl="0">
              <a:lnSpc>
                <a:spcPct val="113636"/>
              </a:lnSpc>
              <a:spcBef>
                <a:spcPts val="0"/>
              </a:spcBef>
              <a:buNone/>
            </a:pPr>
            <a:r>
              <a:rPr i="1" lang="es-ES" sz="700">
                <a:solidFill>
                  <a:srgbClr val="4F81B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postal_code: ‘’,</a:t>
            </a:r>
          </a:p>
          <a:p>
            <a:pPr indent="457200" lvl="0" marL="457200" rtl="0">
              <a:lnSpc>
                <a:spcPct val="113636"/>
              </a:lnSpc>
              <a:spcBef>
                <a:spcPts val="0"/>
              </a:spcBef>
              <a:buNone/>
            </a:pPr>
            <a:r>
              <a:rPr i="1" lang="es-ES" sz="700">
                <a:solidFill>
                  <a:srgbClr val="4F81B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address: function() {</a:t>
            </a:r>
          </a:p>
          <a:p>
            <a:pPr indent="457200" lvl="0" marL="457200" rtl="0">
              <a:lnSpc>
                <a:spcPct val="113636"/>
              </a:lnSpc>
              <a:spcBef>
                <a:spcPts val="0"/>
              </a:spcBef>
              <a:buNone/>
            </a:pPr>
            <a:r>
              <a:rPr i="1" lang="es-ES" sz="700">
                <a:solidFill>
                  <a:srgbClr val="4F81B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// code</a:t>
            </a:r>
          </a:p>
          <a:p>
            <a:pPr indent="457200" lvl="0" marL="914400" rtl="0">
              <a:lnSpc>
                <a:spcPct val="113636"/>
              </a:lnSpc>
              <a:spcBef>
                <a:spcPts val="0"/>
              </a:spcBef>
              <a:buNone/>
            </a:pPr>
            <a:r>
              <a:rPr i="1" lang="es-ES" sz="700">
                <a:solidFill>
                  <a:srgbClr val="4F81B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</a:p>
          <a:p>
            <a:pPr indent="457200" lvl="0" marL="457200" rtl="0">
              <a:lnSpc>
                <a:spcPct val="113636"/>
              </a:lnSpc>
              <a:spcBef>
                <a:spcPts val="0"/>
              </a:spcBef>
              <a:buNone/>
            </a:pPr>
            <a:r>
              <a:rPr i="1" lang="es-ES" sz="700">
                <a:solidFill>
                  <a:srgbClr val="4F81B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</a:p>
          <a:p>
            <a:pPr indent="457200" lvl="0" marL="0" rtl="0">
              <a:lnSpc>
                <a:spcPct val="113636"/>
              </a:lnSpc>
              <a:spcBef>
                <a:spcPts val="0"/>
              </a:spcBef>
              <a:buNone/>
            </a:pPr>
            <a:r>
              <a:rPr i="1" lang="es-ES" sz="700">
                <a:solidFill>
                  <a:srgbClr val="4F81B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return data;</a:t>
            </a:r>
          </a:p>
          <a:p>
            <a:pPr indent="457200" lvl="0" marL="0" rtl="0">
              <a:lnSpc>
                <a:spcPct val="113636"/>
              </a:lnSpc>
              <a:spcBef>
                <a:spcPts val="0"/>
              </a:spcBef>
              <a:buNone/>
            </a:pPr>
            <a:r>
              <a:rPr i="1" lang="es-ES" sz="700">
                <a:solidFill>
                  <a:srgbClr val="4F81B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});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/>
          <p:nvPr/>
        </p:nvSpPr>
        <p:spPr>
          <a:xfrm>
            <a:off x="459175" y="2923875"/>
            <a:ext cx="6258599" cy="1735499"/>
          </a:xfrm>
          <a:prstGeom prst="flowChartAlternateProcess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8" name="Shape 298"/>
          <p:cNvSpPr/>
          <p:nvPr/>
        </p:nvSpPr>
        <p:spPr>
          <a:xfrm>
            <a:off x="0" y="248000"/>
            <a:ext cx="9144000" cy="413999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99" name="Shape 2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4024" y="275012"/>
            <a:ext cx="1443299" cy="359974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Shape 300"/>
          <p:cNvSpPr txBox="1"/>
          <p:nvPr>
            <p:ph idx="3" type="body"/>
          </p:nvPr>
        </p:nvSpPr>
        <p:spPr>
          <a:xfrm>
            <a:off x="786450" y="1247949"/>
            <a:ext cx="7772400" cy="5876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s-E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SERVICIOS (IX)</a:t>
            </a:r>
          </a:p>
        </p:txBody>
      </p:sp>
      <p:sp>
        <p:nvSpPr>
          <p:cNvPr id="301" name="Shape 301"/>
          <p:cNvSpPr txBox="1"/>
          <p:nvPr>
            <p:ph idx="3" type="body"/>
          </p:nvPr>
        </p:nvSpPr>
        <p:spPr>
          <a:xfrm>
            <a:off x="291850" y="329000"/>
            <a:ext cx="6181499" cy="251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s-ES"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ANGULAR 2015 (Kata nivel avanzado)</a:t>
            </a:r>
          </a:p>
        </p:txBody>
      </p:sp>
      <p:sp>
        <p:nvSpPr>
          <p:cNvPr id="302" name="Shape 302"/>
          <p:cNvSpPr txBox="1"/>
          <p:nvPr>
            <p:ph idx="3" type="body"/>
          </p:nvPr>
        </p:nvSpPr>
        <p:spPr>
          <a:xfrm>
            <a:off x="685800" y="2404750"/>
            <a:ext cx="6531299" cy="251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Parecido al ‘factory’, pero permitiendo configuración inicial antes de crear el valor del servicio</a:t>
            </a:r>
          </a:p>
        </p:txBody>
      </p:sp>
      <p:sp>
        <p:nvSpPr>
          <p:cNvPr id="303" name="Shape 303"/>
          <p:cNvSpPr txBox="1"/>
          <p:nvPr>
            <p:ph idx="3" type="body"/>
          </p:nvPr>
        </p:nvSpPr>
        <p:spPr>
          <a:xfrm>
            <a:off x="1035250" y="2014400"/>
            <a:ext cx="3574499" cy="251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s-ES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PROVIDER (I)</a:t>
            </a:r>
          </a:p>
        </p:txBody>
      </p:sp>
      <p:sp>
        <p:nvSpPr>
          <p:cNvPr id="304" name="Shape 304"/>
          <p:cNvSpPr/>
          <p:nvPr/>
        </p:nvSpPr>
        <p:spPr>
          <a:xfrm>
            <a:off x="1068850" y="2265600"/>
            <a:ext cx="7739700" cy="36599"/>
          </a:xfrm>
          <a:prstGeom prst="rect">
            <a:avLst/>
          </a:prstGeom>
          <a:solidFill>
            <a:srgbClr val="274E1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5" name="Shape 305"/>
          <p:cNvSpPr/>
          <p:nvPr/>
        </p:nvSpPr>
        <p:spPr>
          <a:xfrm>
            <a:off x="711375" y="3064100"/>
            <a:ext cx="1002300" cy="1002300"/>
          </a:xfrm>
          <a:prstGeom prst="ellipse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6" name="Shape 306"/>
          <p:cNvSpPr txBox="1"/>
          <p:nvPr>
            <p:ph idx="3" type="body"/>
          </p:nvPr>
        </p:nvSpPr>
        <p:spPr>
          <a:xfrm>
            <a:off x="645000" y="3314000"/>
            <a:ext cx="1121699" cy="413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s-ES"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clase javascript</a:t>
            </a:r>
          </a:p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1" sz="800">
              <a:solidFill>
                <a:srgbClr val="99999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s-ES" sz="8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provider</a:t>
            </a:r>
          </a:p>
        </p:txBody>
      </p:sp>
      <p:sp>
        <p:nvSpPr>
          <p:cNvPr id="307" name="Shape 307"/>
          <p:cNvSpPr/>
          <p:nvPr/>
        </p:nvSpPr>
        <p:spPr>
          <a:xfrm>
            <a:off x="3800175" y="3019850"/>
            <a:ext cx="1002300" cy="1002300"/>
          </a:xfrm>
          <a:prstGeom prst="ellipse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8" name="Shape 308"/>
          <p:cNvSpPr txBox="1"/>
          <p:nvPr>
            <p:ph idx="3" type="body"/>
          </p:nvPr>
        </p:nvSpPr>
        <p:spPr>
          <a:xfrm>
            <a:off x="3733800" y="3422150"/>
            <a:ext cx="1121699" cy="413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s-ES" sz="8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factory provider</a:t>
            </a:r>
          </a:p>
        </p:txBody>
      </p:sp>
      <p:sp>
        <p:nvSpPr>
          <p:cNvPr id="309" name="Shape 309"/>
          <p:cNvSpPr txBox="1"/>
          <p:nvPr>
            <p:ph idx="3" type="body"/>
          </p:nvPr>
        </p:nvSpPr>
        <p:spPr>
          <a:xfrm>
            <a:off x="1810425" y="3546200"/>
            <a:ext cx="1443299" cy="559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rPr lang="es-ES" sz="1000">
                <a:solidFill>
                  <a:srgbClr val="7F6000"/>
                </a:solidFill>
                <a:latin typeface="Calibri"/>
                <a:ea typeface="Calibri"/>
                <a:cs typeface="Calibri"/>
                <a:sym typeface="Calibri"/>
              </a:rPr>
              <a:t>la función constructora 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rPr lang="es-ES" sz="1000">
                <a:solidFill>
                  <a:srgbClr val="7F6000"/>
                </a:solidFill>
                <a:latin typeface="Calibri"/>
                <a:ea typeface="Calibri"/>
                <a:cs typeface="Calibri"/>
                <a:sym typeface="Calibri"/>
              </a:rPr>
              <a:t>permite la configuración 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rPr lang="es-ES" sz="1000">
                <a:solidFill>
                  <a:srgbClr val="7F6000"/>
                </a:solidFill>
                <a:latin typeface="Calibri"/>
                <a:ea typeface="Calibri"/>
                <a:cs typeface="Calibri"/>
                <a:sym typeface="Calibri"/>
              </a:rPr>
              <a:t>del servicio</a:t>
            </a:r>
          </a:p>
        </p:txBody>
      </p:sp>
      <p:sp>
        <p:nvSpPr>
          <p:cNvPr id="310" name="Shape 310"/>
          <p:cNvSpPr txBox="1"/>
          <p:nvPr>
            <p:ph idx="3" type="body"/>
          </p:nvPr>
        </p:nvSpPr>
        <p:spPr>
          <a:xfrm>
            <a:off x="4934625" y="3393800"/>
            <a:ext cx="1443299" cy="559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rPr lang="es-ES" sz="1000">
                <a:solidFill>
                  <a:srgbClr val="7F6000"/>
                </a:solidFill>
                <a:latin typeface="Calibri"/>
                <a:ea typeface="Calibri"/>
                <a:cs typeface="Calibri"/>
                <a:sym typeface="Calibri"/>
              </a:rPr>
              <a:t>crea el valor del servicio</a:t>
            </a:r>
          </a:p>
        </p:txBody>
      </p:sp>
      <p:sp>
        <p:nvSpPr>
          <p:cNvPr id="311" name="Shape 311"/>
          <p:cNvSpPr txBox="1"/>
          <p:nvPr>
            <p:ph idx="3" type="body"/>
          </p:nvPr>
        </p:nvSpPr>
        <p:spPr>
          <a:xfrm>
            <a:off x="1810425" y="3294200"/>
            <a:ext cx="1210499" cy="251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rPr lang="es-ES" sz="1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una única instancia</a:t>
            </a:r>
          </a:p>
        </p:txBody>
      </p:sp>
      <p:sp>
        <p:nvSpPr>
          <p:cNvPr id="312" name="Shape 312"/>
          <p:cNvSpPr txBox="1"/>
          <p:nvPr>
            <p:ph idx="3" type="body"/>
          </p:nvPr>
        </p:nvSpPr>
        <p:spPr>
          <a:xfrm>
            <a:off x="5505925" y="2978850"/>
            <a:ext cx="1121699" cy="251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 marR="0" rtl="0" algn="r">
              <a:spcBef>
                <a:spcPts val="0"/>
              </a:spcBef>
              <a:buNone/>
            </a:pPr>
            <a:r>
              <a:rPr b="1" lang="es-ES" sz="1000">
                <a:latin typeface="Calibri"/>
                <a:ea typeface="Calibri"/>
                <a:cs typeface="Calibri"/>
                <a:sym typeface="Calibri"/>
              </a:rPr>
              <a:t>servicio provider</a:t>
            </a:r>
          </a:p>
        </p:txBody>
      </p:sp>
      <p:cxnSp>
        <p:nvCxnSpPr>
          <p:cNvPr id="313" name="Shape 313"/>
          <p:cNvCxnSpPr>
            <a:endCxn id="311" idx="1"/>
          </p:cNvCxnSpPr>
          <p:nvPr/>
        </p:nvCxnSpPr>
        <p:spPr>
          <a:xfrm flipH="1" rot="10800000">
            <a:off x="1567425" y="3420199"/>
            <a:ext cx="243000" cy="2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14" name="Shape 314"/>
          <p:cNvCxnSpPr>
            <a:endCxn id="309" idx="1"/>
          </p:cNvCxnSpPr>
          <p:nvPr/>
        </p:nvCxnSpPr>
        <p:spPr>
          <a:xfrm>
            <a:off x="1481324" y="3703699"/>
            <a:ext cx="329099" cy="12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15" name="Shape 315"/>
          <p:cNvCxnSpPr/>
          <p:nvPr/>
        </p:nvCxnSpPr>
        <p:spPr>
          <a:xfrm>
            <a:off x="4746525" y="3531000"/>
            <a:ext cx="252300" cy="13199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16" name="Shape 316"/>
          <p:cNvSpPr txBox="1"/>
          <p:nvPr>
            <p:ph idx="3" type="body"/>
          </p:nvPr>
        </p:nvSpPr>
        <p:spPr>
          <a:xfrm>
            <a:off x="896025" y="4155800"/>
            <a:ext cx="2423399" cy="2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rPr b="1" lang="es-ES" sz="1000" u="sng">
                <a:solidFill>
                  <a:srgbClr val="4A86E8"/>
                </a:solidFill>
                <a:latin typeface="Calibri"/>
                <a:ea typeface="Calibri"/>
                <a:cs typeface="Calibri"/>
                <a:sym typeface="Calibri"/>
              </a:rPr>
              <a:t>inyección</a:t>
            </a:r>
            <a:r>
              <a:rPr lang="es-ES" sz="1000">
                <a:solidFill>
                  <a:srgbClr val="4A86E8"/>
                </a:solidFill>
                <a:latin typeface="Calibri"/>
                <a:ea typeface="Calibri"/>
                <a:cs typeface="Calibri"/>
                <a:sym typeface="Calibri"/>
              </a:rPr>
              <a:t>: constant y otros providers</a:t>
            </a:r>
          </a:p>
        </p:txBody>
      </p:sp>
      <p:cxnSp>
        <p:nvCxnSpPr>
          <p:cNvPr id="317" name="Shape 317"/>
          <p:cNvCxnSpPr/>
          <p:nvPr/>
        </p:nvCxnSpPr>
        <p:spPr>
          <a:xfrm>
            <a:off x="1242300" y="3935850"/>
            <a:ext cx="0" cy="29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18" name="Shape 318"/>
          <p:cNvSpPr txBox="1"/>
          <p:nvPr>
            <p:ph idx="3" type="body"/>
          </p:nvPr>
        </p:nvSpPr>
        <p:spPr>
          <a:xfrm>
            <a:off x="3944025" y="4155800"/>
            <a:ext cx="2423399" cy="413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rPr b="1" lang="es-ES" sz="1000" u="sng">
                <a:solidFill>
                  <a:srgbClr val="4A86E8"/>
                </a:solidFill>
                <a:latin typeface="Calibri"/>
                <a:ea typeface="Calibri"/>
                <a:cs typeface="Calibri"/>
                <a:sym typeface="Calibri"/>
              </a:rPr>
              <a:t>inyección</a:t>
            </a:r>
            <a:r>
              <a:rPr lang="es-ES" sz="1000">
                <a:solidFill>
                  <a:srgbClr val="4A86E8"/>
                </a:solidFill>
                <a:latin typeface="Calibri"/>
                <a:ea typeface="Calibri"/>
                <a:cs typeface="Calibri"/>
                <a:sym typeface="Calibri"/>
              </a:rPr>
              <a:t>: constant, value, service, factory y factory-provider</a:t>
            </a:r>
          </a:p>
        </p:txBody>
      </p:sp>
      <p:cxnSp>
        <p:nvCxnSpPr>
          <p:cNvPr id="319" name="Shape 319"/>
          <p:cNvCxnSpPr/>
          <p:nvPr/>
        </p:nvCxnSpPr>
        <p:spPr>
          <a:xfrm>
            <a:off x="4297725" y="3875850"/>
            <a:ext cx="7200" cy="351899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20" name="Shape 320"/>
          <p:cNvCxnSpPr/>
          <p:nvPr/>
        </p:nvCxnSpPr>
        <p:spPr>
          <a:xfrm rot="10800000">
            <a:off x="1746724" y="3002500"/>
            <a:ext cx="2064000" cy="435599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21" name="Shape 321"/>
          <p:cNvCxnSpPr/>
          <p:nvPr/>
        </p:nvCxnSpPr>
        <p:spPr>
          <a:xfrm flipH="1">
            <a:off x="1542999" y="3006700"/>
            <a:ext cx="203700" cy="192599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22" name="Shape 322"/>
          <p:cNvSpPr/>
          <p:nvPr/>
        </p:nvSpPr>
        <p:spPr>
          <a:xfrm>
            <a:off x="6859975" y="2923875"/>
            <a:ext cx="1784399" cy="1735499"/>
          </a:xfrm>
          <a:prstGeom prst="flowChartAlternateProcess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3" name="Shape 323"/>
          <p:cNvSpPr txBox="1"/>
          <p:nvPr>
            <p:ph idx="3" type="body"/>
          </p:nvPr>
        </p:nvSpPr>
        <p:spPr>
          <a:xfrm>
            <a:off x="7579200" y="2978850"/>
            <a:ext cx="953399" cy="251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 marR="0" rtl="0" algn="r">
              <a:spcBef>
                <a:spcPts val="0"/>
              </a:spcBef>
              <a:buNone/>
            </a:pPr>
            <a:r>
              <a:rPr b="1" lang="es-ES" sz="1000">
                <a:latin typeface="Calibri"/>
                <a:ea typeface="Calibri"/>
                <a:cs typeface="Calibri"/>
                <a:sym typeface="Calibri"/>
              </a:rPr>
              <a:t>bloque config</a:t>
            </a:r>
          </a:p>
        </p:txBody>
      </p:sp>
      <p:sp>
        <p:nvSpPr>
          <p:cNvPr id="324" name="Shape 324"/>
          <p:cNvSpPr txBox="1"/>
          <p:nvPr>
            <p:ph idx="3" type="body"/>
          </p:nvPr>
        </p:nvSpPr>
        <p:spPr>
          <a:xfrm>
            <a:off x="7068225" y="3317600"/>
            <a:ext cx="1443299" cy="559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rPr lang="es-ES" sz="1000">
                <a:solidFill>
                  <a:srgbClr val="7F6000"/>
                </a:solidFill>
                <a:latin typeface="Calibri"/>
                <a:ea typeface="Calibri"/>
                <a:cs typeface="Calibri"/>
                <a:sym typeface="Calibri"/>
              </a:rPr>
              <a:t>desde este bloque se realiza la llamada para la configuración inicial</a:t>
            </a:r>
          </a:p>
        </p:txBody>
      </p:sp>
      <p:sp>
        <p:nvSpPr>
          <p:cNvPr id="325" name="Shape 325"/>
          <p:cNvSpPr txBox="1"/>
          <p:nvPr>
            <p:ph idx="3" type="body"/>
          </p:nvPr>
        </p:nvSpPr>
        <p:spPr>
          <a:xfrm>
            <a:off x="6935425" y="3927200"/>
            <a:ext cx="1652400" cy="559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 marR="0" rtl="0">
              <a:spcBef>
                <a:spcPts val="0"/>
              </a:spcBef>
              <a:buNone/>
            </a:pPr>
            <a:r>
              <a:rPr lang="es-ES" sz="800">
                <a:solidFill>
                  <a:srgbClr val="4A86E8"/>
                </a:solidFill>
                <a:latin typeface="Calibri"/>
                <a:ea typeface="Calibri"/>
                <a:cs typeface="Calibri"/>
                <a:sym typeface="Calibri"/>
              </a:rPr>
              <a:t>se inyecta el provider añadiendo la palabra “Provider” al final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/>
          <p:nvPr/>
        </p:nvSpPr>
        <p:spPr>
          <a:xfrm>
            <a:off x="0" y="248000"/>
            <a:ext cx="9144000" cy="413999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331" name="Shape 3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4024" y="275012"/>
            <a:ext cx="1443299" cy="359974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Shape 332"/>
          <p:cNvSpPr txBox="1"/>
          <p:nvPr>
            <p:ph idx="3" type="body"/>
          </p:nvPr>
        </p:nvSpPr>
        <p:spPr>
          <a:xfrm>
            <a:off x="786450" y="1247949"/>
            <a:ext cx="7772400" cy="5876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s-E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SERVICIOS (X)</a:t>
            </a:r>
          </a:p>
        </p:txBody>
      </p:sp>
      <p:sp>
        <p:nvSpPr>
          <p:cNvPr id="333" name="Shape 333"/>
          <p:cNvSpPr txBox="1"/>
          <p:nvPr>
            <p:ph idx="3" type="body"/>
          </p:nvPr>
        </p:nvSpPr>
        <p:spPr>
          <a:xfrm>
            <a:off x="291850" y="329000"/>
            <a:ext cx="6181499" cy="251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s-ES"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ANGULAR 2015 (Kata nivel avanzado)</a:t>
            </a:r>
          </a:p>
        </p:txBody>
      </p:sp>
      <p:sp>
        <p:nvSpPr>
          <p:cNvPr id="334" name="Shape 334"/>
          <p:cNvSpPr txBox="1"/>
          <p:nvPr>
            <p:ph idx="3" type="body"/>
          </p:nvPr>
        </p:nvSpPr>
        <p:spPr>
          <a:xfrm>
            <a:off x="1035250" y="2014400"/>
            <a:ext cx="3574499" cy="251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s-ES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PROVIDER (II)</a:t>
            </a:r>
          </a:p>
        </p:txBody>
      </p:sp>
      <p:sp>
        <p:nvSpPr>
          <p:cNvPr id="335" name="Shape 335"/>
          <p:cNvSpPr/>
          <p:nvPr/>
        </p:nvSpPr>
        <p:spPr>
          <a:xfrm>
            <a:off x="1068850" y="2265600"/>
            <a:ext cx="7739700" cy="36599"/>
          </a:xfrm>
          <a:prstGeom prst="rect">
            <a:avLst/>
          </a:prstGeom>
          <a:solidFill>
            <a:srgbClr val="274E1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6" name="Shape 336"/>
          <p:cNvSpPr txBox="1"/>
          <p:nvPr/>
        </p:nvSpPr>
        <p:spPr>
          <a:xfrm>
            <a:off x="1187700" y="2457450"/>
            <a:ext cx="2801100" cy="2519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rtl="0">
              <a:lnSpc>
                <a:spcPct val="113636"/>
              </a:lnSpc>
              <a:spcBef>
                <a:spcPts val="0"/>
              </a:spcBef>
              <a:buNone/>
            </a:pPr>
            <a:r>
              <a:rPr i="1" lang="es-ES" sz="700">
                <a:solidFill>
                  <a:srgbClr val="4F81B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app.</a:t>
            </a:r>
            <a:r>
              <a:rPr i="1" lang="es-ES" sz="7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provider</a:t>
            </a:r>
            <a:r>
              <a:rPr i="1" lang="es-ES" sz="700">
                <a:solidFill>
                  <a:srgbClr val="4F81B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(‘prueba’, function() {</a:t>
            </a:r>
          </a:p>
          <a:p>
            <a:pPr indent="457200" lvl="0" marL="457200" rtl="0">
              <a:lnSpc>
                <a:spcPct val="113636"/>
              </a:lnSpc>
              <a:spcBef>
                <a:spcPts val="0"/>
              </a:spcBef>
              <a:buNone/>
            </a:pPr>
            <a:r>
              <a:t/>
            </a:r>
            <a:endParaRPr i="1" sz="700">
              <a:solidFill>
                <a:srgbClr val="4F81B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rtl="0">
              <a:lnSpc>
                <a:spcPct val="113636"/>
              </a:lnSpc>
              <a:spcBef>
                <a:spcPts val="0"/>
              </a:spcBef>
              <a:buNone/>
            </a:pPr>
            <a:r>
              <a:rPr i="1" lang="es-ES" sz="700">
                <a:solidFill>
                  <a:srgbClr val="4F81B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 _type = ‘’;</a:t>
            </a:r>
          </a:p>
          <a:p>
            <a:pPr indent="457200" lvl="0" rtl="0">
              <a:lnSpc>
                <a:spcPct val="113636"/>
              </a:lnSpc>
              <a:spcBef>
                <a:spcPts val="0"/>
              </a:spcBef>
              <a:buNone/>
            </a:pPr>
            <a:r>
              <a:rPr b="1" i="1" lang="es-ES" sz="700">
                <a:solidFill>
                  <a:srgbClr val="4F81B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this.setType</a:t>
            </a:r>
            <a:r>
              <a:rPr i="1" lang="es-ES" sz="700">
                <a:solidFill>
                  <a:srgbClr val="4F81B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function(value) {_type = value;}</a:t>
            </a:r>
          </a:p>
          <a:p>
            <a:pPr indent="457200" lvl="0" rtl="0">
              <a:lnSpc>
                <a:spcPct val="113636"/>
              </a:lnSpc>
              <a:spcBef>
                <a:spcPts val="0"/>
              </a:spcBef>
              <a:buNone/>
            </a:pPr>
            <a:r>
              <a:rPr b="1" i="1" lang="es-ES" sz="700">
                <a:solidFill>
                  <a:srgbClr val="4F81B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this.$get </a:t>
            </a:r>
            <a:r>
              <a:rPr i="1" lang="es-ES" sz="700">
                <a:solidFill>
                  <a:srgbClr val="4F81B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function() {</a:t>
            </a:r>
          </a:p>
          <a:p>
            <a:pPr indent="457200" lvl="0" rtl="0">
              <a:lnSpc>
                <a:spcPct val="113636"/>
              </a:lnSpc>
              <a:spcBef>
                <a:spcPts val="0"/>
              </a:spcBef>
              <a:buNone/>
            </a:pPr>
            <a:r>
              <a:rPr i="1" lang="es-ES" sz="700">
                <a:solidFill>
                  <a:srgbClr val="4F81B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var op;</a:t>
            </a:r>
          </a:p>
          <a:p>
            <a:pPr indent="457200" lvl="0" rtl="0">
              <a:lnSpc>
                <a:spcPct val="113636"/>
              </a:lnSpc>
              <a:spcBef>
                <a:spcPts val="0"/>
              </a:spcBef>
              <a:buNone/>
            </a:pPr>
            <a:r>
              <a:t/>
            </a:r>
            <a:endParaRPr i="1" sz="700">
              <a:solidFill>
                <a:srgbClr val="4F81B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rtl="0">
              <a:lnSpc>
                <a:spcPct val="113636"/>
              </a:lnSpc>
              <a:spcBef>
                <a:spcPts val="0"/>
              </a:spcBef>
              <a:buNone/>
            </a:pPr>
            <a:r>
              <a:rPr i="1" lang="es-ES" sz="700">
                <a:solidFill>
                  <a:srgbClr val="4F81B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if(_type === ‘suma’) { op = SUMA; }</a:t>
            </a:r>
          </a:p>
          <a:p>
            <a:pPr indent="457200" lvl="0" rtl="0">
              <a:lnSpc>
                <a:spcPct val="113636"/>
              </a:lnSpc>
              <a:spcBef>
                <a:spcPts val="0"/>
              </a:spcBef>
              <a:buNone/>
            </a:pPr>
            <a:r>
              <a:rPr i="1" lang="es-ES" sz="700">
                <a:solidFill>
                  <a:srgbClr val="4F81B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else if(_type === ‘resta’) {op = RESTA; }</a:t>
            </a:r>
          </a:p>
          <a:p>
            <a:pPr indent="457200" lvl="0" rtl="0">
              <a:lnSpc>
                <a:spcPct val="113636"/>
              </a:lnSpc>
              <a:spcBef>
                <a:spcPts val="0"/>
              </a:spcBef>
              <a:buNone/>
            </a:pPr>
            <a:r>
              <a:t/>
            </a:r>
            <a:endParaRPr i="1" sz="700">
              <a:solidFill>
                <a:srgbClr val="4F81B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rtl="0">
              <a:lnSpc>
                <a:spcPct val="113636"/>
              </a:lnSpc>
              <a:spcBef>
                <a:spcPts val="0"/>
              </a:spcBef>
              <a:buNone/>
            </a:pPr>
            <a:r>
              <a:rPr i="1" lang="es-ES" sz="700">
                <a:solidFill>
                  <a:srgbClr val="4F81B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var op_result = function(value1, value 2) {</a:t>
            </a:r>
          </a:p>
          <a:p>
            <a:pPr indent="457200" lvl="0" rtl="0">
              <a:lnSpc>
                <a:spcPct val="113636"/>
              </a:lnSpc>
              <a:spcBef>
                <a:spcPts val="0"/>
              </a:spcBef>
              <a:buNone/>
            </a:pPr>
            <a:r>
              <a:rPr i="1" lang="es-ES" sz="700">
                <a:solidFill>
                  <a:srgbClr val="4F81B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return op(value1, value2);</a:t>
            </a:r>
          </a:p>
          <a:p>
            <a:pPr indent="457200" lvl="0" marL="457200" rtl="0">
              <a:lnSpc>
                <a:spcPct val="113636"/>
              </a:lnSpc>
              <a:spcBef>
                <a:spcPts val="0"/>
              </a:spcBef>
              <a:buNone/>
            </a:pPr>
            <a:r>
              <a:rPr i="1" lang="es-ES" sz="700">
                <a:solidFill>
                  <a:srgbClr val="4F81B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</a:p>
          <a:p>
            <a:pPr indent="457200" lvl="0" marL="457200" rtl="0">
              <a:lnSpc>
                <a:spcPct val="113636"/>
              </a:lnSpc>
              <a:spcBef>
                <a:spcPts val="0"/>
              </a:spcBef>
              <a:buNone/>
            </a:pPr>
            <a:r>
              <a:t/>
            </a:r>
            <a:endParaRPr i="1" sz="700">
              <a:solidFill>
                <a:srgbClr val="4F81B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457200" rtl="0">
              <a:lnSpc>
                <a:spcPct val="113636"/>
              </a:lnSpc>
              <a:spcBef>
                <a:spcPts val="0"/>
              </a:spcBef>
              <a:buNone/>
            </a:pPr>
            <a:r>
              <a:rPr i="1" lang="es-ES" sz="700">
                <a:solidFill>
                  <a:srgbClr val="4F81B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return </a:t>
            </a:r>
            <a:r>
              <a:rPr b="1" i="1" lang="es-ES" sz="700">
                <a:solidFill>
                  <a:srgbClr val="4F81B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op_result</a:t>
            </a:r>
            <a:r>
              <a:rPr i="1" lang="es-ES" sz="700">
                <a:solidFill>
                  <a:srgbClr val="4F81B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</a:p>
          <a:p>
            <a:pPr indent="457200" lvl="0" rtl="0">
              <a:lnSpc>
                <a:spcPct val="113636"/>
              </a:lnSpc>
              <a:spcBef>
                <a:spcPts val="0"/>
              </a:spcBef>
              <a:buNone/>
            </a:pPr>
            <a:r>
              <a:rPr i="1" lang="es-ES" sz="700">
                <a:solidFill>
                  <a:srgbClr val="4F81B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</a:p>
          <a:p>
            <a:pPr indent="0" lvl="0" marL="0" rtl="0">
              <a:lnSpc>
                <a:spcPct val="113636"/>
              </a:lnSpc>
              <a:spcBef>
                <a:spcPts val="0"/>
              </a:spcBef>
              <a:buNone/>
            </a:pPr>
            <a:r>
              <a:rPr i="1" lang="es-ES" sz="700">
                <a:solidFill>
                  <a:srgbClr val="4F81B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});</a:t>
            </a:r>
          </a:p>
        </p:txBody>
      </p:sp>
      <p:sp>
        <p:nvSpPr>
          <p:cNvPr id="337" name="Shape 337"/>
          <p:cNvSpPr txBox="1"/>
          <p:nvPr/>
        </p:nvSpPr>
        <p:spPr>
          <a:xfrm>
            <a:off x="4540500" y="2533650"/>
            <a:ext cx="4067400" cy="103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rtl="0">
              <a:lnSpc>
                <a:spcPct val="113636"/>
              </a:lnSpc>
              <a:spcBef>
                <a:spcPts val="0"/>
              </a:spcBef>
              <a:buNone/>
            </a:pPr>
            <a:r>
              <a:rPr i="1" lang="es-ES" sz="700">
                <a:solidFill>
                  <a:srgbClr val="4F81B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app.</a:t>
            </a:r>
            <a:r>
              <a:rPr i="1" lang="es-ES" sz="7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constant</a:t>
            </a:r>
            <a:r>
              <a:rPr i="1" lang="es-ES" sz="700">
                <a:solidFill>
                  <a:srgbClr val="4F81B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(‘operation’, ‘suma’);</a:t>
            </a:r>
          </a:p>
          <a:p>
            <a:pPr indent="0" lvl="0" marL="0" rtl="0">
              <a:lnSpc>
                <a:spcPct val="113636"/>
              </a:lnSpc>
              <a:spcBef>
                <a:spcPts val="0"/>
              </a:spcBef>
              <a:buNone/>
            </a:pPr>
            <a:r>
              <a:t/>
            </a:r>
            <a:endParaRPr i="1" sz="700">
              <a:solidFill>
                <a:srgbClr val="4F81B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>
              <a:lnSpc>
                <a:spcPct val="113636"/>
              </a:lnSpc>
              <a:spcBef>
                <a:spcPts val="0"/>
              </a:spcBef>
              <a:buNone/>
            </a:pPr>
            <a:r>
              <a:rPr i="1" lang="es-ES" sz="700">
                <a:solidFill>
                  <a:srgbClr val="4F81B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app.</a:t>
            </a:r>
            <a:r>
              <a:rPr i="1" lang="es-ES" sz="7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config</a:t>
            </a:r>
            <a:r>
              <a:rPr i="1" lang="es-ES" sz="700">
                <a:solidFill>
                  <a:srgbClr val="4F81B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([‘pruebaProvider, ‘operation’, function(pruebaProvider, operation) {</a:t>
            </a:r>
          </a:p>
          <a:p>
            <a:pPr indent="0" lvl="0" marL="0" rtl="0">
              <a:lnSpc>
                <a:spcPct val="113636"/>
              </a:lnSpc>
              <a:spcBef>
                <a:spcPts val="0"/>
              </a:spcBef>
              <a:buNone/>
            </a:pPr>
            <a:r>
              <a:rPr i="1" lang="es-ES" sz="700">
                <a:solidFill>
                  <a:srgbClr val="4F81B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</a:p>
          <a:p>
            <a:pPr indent="457200" lvl="0" marL="0" rtl="0">
              <a:lnSpc>
                <a:spcPct val="113636"/>
              </a:lnSpc>
              <a:spcBef>
                <a:spcPts val="0"/>
              </a:spcBef>
              <a:buNone/>
            </a:pPr>
            <a:r>
              <a:rPr i="1" lang="es-ES" sz="700">
                <a:solidFill>
                  <a:srgbClr val="4F81B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pruebaProvider.setType(operation);</a:t>
            </a:r>
          </a:p>
          <a:p>
            <a:pPr indent="0" lvl="0" marL="0" rtl="0">
              <a:lnSpc>
                <a:spcPct val="113636"/>
              </a:lnSpc>
              <a:spcBef>
                <a:spcPts val="0"/>
              </a:spcBef>
              <a:buNone/>
            </a:pPr>
            <a:r>
              <a:rPr i="1" lang="es-ES" sz="700">
                <a:solidFill>
                  <a:srgbClr val="4F81B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}]);</a:t>
            </a:r>
          </a:p>
        </p:txBody>
      </p:sp>
      <p:sp>
        <p:nvSpPr>
          <p:cNvPr id="338" name="Shape 338"/>
          <p:cNvSpPr/>
          <p:nvPr/>
        </p:nvSpPr>
        <p:spPr>
          <a:xfrm>
            <a:off x="5058678" y="2836749"/>
            <a:ext cx="758325" cy="300200"/>
          </a:xfrm>
          <a:custGeom>
            <a:pathLst>
              <a:path extrusionOk="0" h="12008" w="30333">
                <a:moveTo>
                  <a:pt x="30333" y="3603"/>
                </a:moveTo>
                <a:cubicBezTo>
                  <a:pt x="20915" y="-165"/>
                  <a:pt x="-1047" y="-3293"/>
                  <a:pt x="70" y="6788"/>
                </a:cubicBezTo>
                <a:cubicBezTo>
                  <a:pt x="1195" y="16938"/>
                  <a:pt x="24665" y="10505"/>
                  <a:pt x="30333" y="2010"/>
                </a:cubicBezTo>
              </a:path>
            </a:pathLst>
          </a:custGeom>
          <a:noFill/>
          <a:ln cap="flat" cmpd="sng" w="9525">
            <a:solidFill>
              <a:srgbClr val="F1C232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339" name="Shape 339"/>
          <p:cNvSpPr txBox="1"/>
          <p:nvPr>
            <p:ph idx="3" type="body"/>
          </p:nvPr>
        </p:nvSpPr>
        <p:spPr>
          <a:xfrm>
            <a:off x="524300" y="2982150"/>
            <a:ext cx="696899" cy="251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s-ES" sz="800">
                <a:solidFill>
                  <a:srgbClr val="BF9000"/>
                </a:solidFill>
                <a:latin typeface="Calibri"/>
                <a:ea typeface="Calibri"/>
                <a:cs typeface="Calibri"/>
                <a:sym typeface="Calibri"/>
              </a:rPr>
              <a:t>constructor</a:t>
            </a:r>
          </a:p>
        </p:txBody>
      </p:sp>
      <p:cxnSp>
        <p:nvCxnSpPr>
          <p:cNvPr id="340" name="Shape 340"/>
          <p:cNvCxnSpPr/>
          <p:nvPr/>
        </p:nvCxnSpPr>
        <p:spPr>
          <a:xfrm flipH="1" rot="10800000">
            <a:off x="1221125" y="3106050"/>
            <a:ext cx="444600" cy="2099"/>
          </a:xfrm>
          <a:prstGeom prst="straightConnector1">
            <a:avLst/>
          </a:prstGeom>
          <a:noFill/>
          <a:ln cap="flat" cmpd="sng" w="9525">
            <a:solidFill>
              <a:srgbClr val="BF9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41" name="Shape 341"/>
          <p:cNvSpPr txBox="1"/>
          <p:nvPr>
            <p:ph idx="3" type="body"/>
          </p:nvPr>
        </p:nvSpPr>
        <p:spPr>
          <a:xfrm>
            <a:off x="245550" y="3286950"/>
            <a:ext cx="975599" cy="251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s-ES" sz="800">
                <a:solidFill>
                  <a:srgbClr val="BF9000"/>
                </a:solidFill>
                <a:latin typeface="Calibri"/>
                <a:ea typeface="Calibri"/>
                <a:cs typeface="Calibri"/>
                <a:sym typeface="Calibri"/>
              </a:rPr>
              <a:t>factory-provider</a:t>
            </a:r>
          </a:p>
        </p:txBody>
      </p:sp>
      <p:cxnSp>
        <p:nvCxnSpPr>
          <p:cNvPr id="342" name="Shape 342"/>
          <p:cNvCxnSpPr/>
          <p:nvPr/>
        </p:nvCxnSpPr>
        <p:spPr>
          <a:xfrm flipH="1" rot="10800000">
            <a:off x="1221125" y="3252150"/>
            <a:ext cx="458100" cy="160799"/>
          </a:xfrm>
          <a:prstGeom prst="straightConnector1">
            <a:avLst/>
          </a:prstGeom>
          <a:noFill/>
          <a:ln cap="flat" cmpd="sng" w="9525">
            <a:solidFill>
              <a:srgbClr val="BF9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43" name="Shape 343"/>
          <p:cNvSpPr txBox="1"/>
          <p:nvPr>
            <p:ph idx="3" type="body"/>
          </p:nvPr>
        </p:nvSpPr>
        <p:spPr>
          <a:xfrm>
            <a:off x="3265050" y="4486475"/>
            <a:ext cx="975599" cy="251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s-ES" sz="800">
                <a:solidFill>
                  <a:srgbClr val="BF9000"/>
                </a:solidFill>
                <a:latin typeface="Calibri"/>
                <a:ea typeface="Calibri"/>
                <a:cs typeface="Calibri"/>
                <a:sym typeface="Calibri"/>
              </a:rPr>
              <a:t>valor del servicio</a:t>
            </a:r>
          </a:p>
        </p:txBody>
      </p:sp>
      <p:cxnSp>
        <p:nvCxnSpPr>
          <p:cNvPr id="344" name="Shape 344"/>
          <p:cNvCxnSpPr/>
          <p:nvPr/>
        </p:nvCxnSpPr>
        <p:spPr>
          <a:xfrm rot="10800000">
            <a:off x="2873699" y="4486475"/>
            <a:ext cx="484500" cy="112799"/>
          </a:xfrm>
          <a:prstGeom prst="straightConnector1">
            <a:avLst/>
          </a:prstGeom>
          <a:noFill/>
          <a:ln cap="flat" cmpd="sng" w="9525">
            <a:solidFill>
              <a:srgbClr val="BF9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45" name="Shape 345"/>
          <p:cNvSpPr txBox="1"/>
          <p:nvPr>
            <p:ph idx="3" type="body"/>
          </p:nvPr>
        </p:nvSpPr>
        <p:spPr>
          <a:xfrm>
            <a:off x="6340825" y="2502600"/>
            <a:ext cx="1513799" cy="251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s-ES" sz="800">
                <a:solidFill>
                  <a:srgbClr val="BF9000"/>
                </a:solidFill>
                <a:latin typeface="Calibri"/>
                <a:ea typeface="Calibri"/>
                <a:cs typeface="Calibri"/>
                <a:sym typeface="Calibri"/>
              </a:rPr>
              <a:t>inyección de una constante</a:t>
            </a:r>
          </a:p>
        </p:txBody>
      </p:sp>
      <p:cxnSp>
        <p:nvCxnSpPr>
          <p:cNvPr id="346" name="Shape 346"/>
          <p:cNvCxnSpPr/>
          <p:nvPr/>
        </p:nvCxnSpPr>
        <p:spPr>
          <a:xfrm flipH="1">
            <a:off x="6046125" y="2634800"/>
            <a:ext cx="491099" cy="285300"/>
          </a:xfrm>
          <a:prstGeom prst="straightConnector1">
            <a:avLst/>
          </a:prstGeom>
          <a:noFill/>
          <a:ln cap="flat" cmpd="sng" w="9525">
            <a:solidFill>
              <a:srgbClr val="BF9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47" name="Shape 347"/>
          <p:cNvSpPr txBox="1"/>
          <p:nvPr>
            <p:ph idx="3" type="body"/>
          </p:nvPr>
        </p:nvSpPr>
        <p:spPr>
          <a:xfrm>
            <a:off x="5959500" y="3499125"/>
            <a:ext cx="1513799" cy="251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s-ES" sz="800">
                <a:solidFill>
                  <a:srgbClr val="BF9000"/>
                </a:solidFill>
                <a:latin typeface="Calibri"/>
                <a:ea typeface="Calibri"/>
                <a:cs typeface="Calibri"/>
                <a:sym typeface="Calibri"/>
              </a:rPr>
              <a:t>configuración del provider</a:t>
            </a:r>
          </a:p>
        </p:txBody>
      </p:sp>
      <p:cxnSp>
        <p:nvCxnSpPr>
          <p:cNvPr id="348" name="Shape 348"/>
          <p:cNvCxnSpPr/>
          <p:nvPr/>
        </p:nvCxnSpPr>
        <p:spPr>
          <a:xfrm rot="10800000">
            <a:off x="5714275" y="3338224"/>
            <a:ext cx="491099" cy="258900"/>
          </a:xfrm>
          <a:prstGeom prst="straightConnector1">
            <a:avLst/>
          </a:prstGeom>
          <a:noFill/>
          <a:ln cap="flat" cmpd="sng" w="9525">
            <a:solidFill>
              <a:srgbClr val="BF9000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/>
          <p:nvPr/>
        </p:nvSpPr>
        <p:spPr>
          <a:xfrm>
            <a:off x="0" y="248000"/>
            <a:ext cx="9144000" cy="413999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354" name="Shape 3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4024" y="275012"/>
            <a:ext cx="1443299" cy="359974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Shape 355"/>
          <p:cNvSpPr txBox="1"/>
          <p:nvPr>
            <p:ph idx="3" type="body"/>
          </p:nvPr>
        </p:nvSpPr>
        <p:spPr>
          <a:xfrm>
            <a:off x="786450" y="1247949"/>
            <a:ext cx="7772400" cy="51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s-E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FILTROS</a:t>
            </a:r>
          </a:p>
        </p:txBody>
      </p:sp>
      <p:sp>
        <p:nvSpPr>
          <p:cNvPr id="356" name="Shape 356"/>
          <p:cNvSpPr txBox="1"/>
          <p:nvPr>
            <p:ph idx="3" type="body"/>
          </p:nvPr>
        </p:nvSpPr>
        <p:spPr>
          <a:xfrm>
            <a:off x="291850" y="329000"/>
            <a:ext cx="6181499" cy="251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s-ES"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ANGULAR 2015 (Kata nivel avanzado)</a:t>
            </a:r>
          </a:p>
        </p:txBody>
      </p:sp>
      <p:pic>
        <p:nvPicPr>
          <p:cNvPr id="357" name="Shape 3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23700" y="1898200"/>
            <a:ext cx="2767550" cy="1587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/>
          <p:nvPr/>
        </p:nvSpPr>
        <p:spPr>
          <a:xfrm>
            <a:off x="0" y="248000"/>
            <a:ext cx="9144000" cy="413999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363" name="Shape 3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4024" y="275012"/>
            <a:ext cx="1443299" cy="359974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Shape 364"/>
          <p:cNvSpPr txBox="1"/>
          <p:nvPr>
            <p:ph idx="3" type="body"/>
          </p:nvPr>
        </p:nvSpPr>
        <p:spPr>
          <a:xfrm>
            <a:off x="685800" y="2085425"/>
            <a:ext cx="7772400" cy="251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 una forma de modificar los datos que veremos en pantalla</a:t>
            </a:r>
          </a:p>
        </p:txBody>
      </p:sp>
      <p:sp>
        <p:nvSpPr>
          <p:cNvPr id="365" name="Shape 365"/>
          <p:cNvSpPr txBox="1"/>
          <p:nvPr>
            <p:ph idx="3" type="body"/>
          </p:nvPr>
        </p:nvSpPr>
        <p:spPr>
          <a:xfrm>
            <a:off x="786450" y="1247949"/>
            <a:ext cx="7772400" cy="5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s-E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FILTROS (I)</a:t>
            </a:r>
          </a:p>
        </p:txBody>
      </p:sp>
      <p:sp>
        <p:nvSpPr>
          <p:cNvPr id="366" name="Shape 366"/>
          <p:cNvSpPr txBox="1"/>
          <p:nvPr>
            <p:ph idx="3" type="body"/>
          </p:nvPr>
        </p:nvSpPr>
        <p:spPr>
          <a:xfrm>
            <a:off x="291850" y="329000"/>
            <a:ext cx="6181499" cy="251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s-ES"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ANGULAR 2015 (Kata nivel avanzado)</a:t>
            </a:r>
          </a:p>
        </p:txBody>
      </p:sp>
      <p:sp>
        <p:nvSpPr>
          <p:cNvPr id="367" name="Shape 367"/>
          <p:cNvSpPr txBox="1"/>
          <p:nvPr>
            <p:ph idx="3" type="body"/>
          </p:nvPr>
        </p:nvSpPr>
        <p:spPr>
          <a:xfrm>
            <a:off x="1035250" y="2852600"/>
            <a:ext cx="3574499" cy="251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s-ES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NATIVOS</a:t>
            </a:r>
          </a:p>
        </p:txBody>
      </p:sp>
      <p:sp>
        <p:nvSpPr>
          <p:cNvPr id="368" name="Shape 368"/>
          <p:cNvSpPr txBox="1"/>
          <p:nvPr>
            <p:ph idx="3" type="body"/>
          </p:nvPr>
        </p:nvSpPr>
        <p:spPr>
          <a:xfrm>
            <a:off x="1180625" y="3311850"/>
            <a:ext cx="2733599" cy="359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457200" lvl="0" marR="0" rtl="0" algn="l">
              <a:spcBef>
                <a:spcPts val="0"/>
              </a:spcBef>
              <a:buNone/>
            </a:pPr>
            <a:r>
              <a:rPr lang="es-ES" sz="1200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Filtrar Arrays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6AA84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9" name="Shape 369"/>
          <p:cNvSpPr txBox="1"/>
          <p:nvPr>
            <p:ph idx="3" type="body"/>
          </p:nvPr>
        </p:nvSpPr>
        <p:spPr>
          <a:xfrm>
            <a:off x="1180625" y="3695975"/>
            <a:ext cx="2733599" cy="359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457200" lvl="0" marR="0" rtl="0" algn="l">
              <a:spcBef>
                <a:spcPts val="0"/>
              </a:spcBef>
              <a:buNone/>
            </a:pPr>
            <a:r>
              <a:rPr lang="es-ES" sz="1200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Formatear datos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6AA84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0" name="Shape 370"/>
          <p:cNvSpPr txBox="1"/>
          <p:nvPr>
            <p:ph idx="3" type="body"/>
          </p:nvPr>
        </p:nvSpPr>
        <p:spPr>
          <a:xfrm>
            <a:off x="1180625" y="4080100"/>
            <a:ext cx="2733599" cy="359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457200" lvl="0" rtl="0">
              <a:spcBef>
                <a:spcPts val="0"/>
              </a:spcBef>
              <a:buNone/>
            </a:pPr>
            <a:r>
              <a:rPr lang="es-ES" sz="1200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Pruebas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6AA84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6AA84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1" name="Shape 371"/>
          <p:cNvSpPr txBox="1"/>
          <p:nvPr>
            <p:ph idx="3" type="body"/>
          </p:nvPr>
        </p:nvSpPr>
        <p:spPr>
          <a:xfrm>
            <a:off x="685800" y="2314025"/>
            <a:ext cx="7772400" cy="251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caracterizan por la rapidez y sencillez en su aplicación</a:t>
            </a:r>
          </a:p>
        </p:txBody>
      </p:sp>
      <p:sp>
        <p:nvSpPr>
          <p:cNvPr id="372" name="Shape 372"/>
          <p:cNvSpPr/>
          <p:nvPr/>
        </p:nvSpPr>
        <p:spPr>
          <a:xfrm>
            <a:off x="3874925" y="2822425"/>
            <a:ext cx="1108799" cy="1108799"/>
          </a:xfrm>
          <a:prstGeom prst="diamond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3" name="Shape 373"/>
          <p:cNvSpPr/>
          <p:nvPr/>
        </p:nvSpPr>
        <p:spPr>
          <a:xfrm>
            <a:off x="4464575" y="3242425"/>
            <a:ext cx="1443299" cy="1443299"/>
          </a:xfrm>
          <a:prstGeom prst="diamond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4" name="Shape 374"/>
          <p:cNvSpPr/>
          <p:nvPr/>
        </p:nvSpPr>
        <p:spPr>
          <a:xfrm>
            <a:off x="3849350" y="3804675"/>
            <a:ext cx="756000" cy="756000"/>
          </a:xfrm>
          <a:prstGeom prst="diamond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5" name="Shape 375"/>
          <p:cNvSpPr txBox="1"/>
          <p:nvPr/>
        </p:nvSpPr>
        <p:spPr>
          <a:xfrm>
            <a:off x="4176625" y="2971425"/>
            <a:ext cx="756000" cy="359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s-ES" sz="700"/>
              <a:t>FILTER</a:t>
            </a:r>
          </a:p>
        </p:txBody>
      </p:sp>
      <p:sp>
        <p:nvSpPr>
          <p:cNvPr id="376" name="Shape 376"/>
          <p:cNvSpPr txBox="1"/>
          <p:nvPr/>
        </p:nvSpPr>
        <p:spPr>
          <a:xfrm>
            <a:off x="3973775" y="3196812"/>
            <a:ext cx="756000" cy="359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s-ES" sz="700"/>
              <a:t>ORDER BY</a:t>
            </a:r>
          </a:p>
        </p:txBody>
      </p:sp>
      <p:sp>
        <p:nvSpPr>
          <p:cNvPr id="377" name="Shape 377"/>
          <p:cNvSpPr txBox="1"/>
          <p:nvPr/>
        </p:nvSpPr>
        <p:spPr>
          <a:xfrm>
            <a:off x="4218450" y="3388050"/>
            <a:ext cx="756000" cy="359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s-ES" sz="700"/>
              <a:t>LIMIT TO</a:t>
            </a:r>
          </a:p>
        </p:txBody>
      </p:sp>
      <p:sp>
        <p:nvSpPr>
          <p:cNvPr id="378" name="Shape 378"/>
          <p:cNvSpPr txBox="1"/>
          <p:nvPr/>
        </p:nvSpPr>
        <p:spPr>
          <a:xfrm>
            <a:off x="5047900" y="3620425"/>
            <a:ext cx="756000" cy="359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s-ES" sz="700"/>
              <a:t>NUMBER</a:t>
            </a:r>
          </a:p>
        </p:txBody>
      </p:sp>
      <p:sp>
        <p:nvSpPr>
          <p:cNvPr id="379" name="Shape 379"/>
          <p:cNvSpPr txBox="1"/>
          <p:nvPr/>
        </p:nvSpPr>
        <p:spPr>
          <a:xfrm>
            <a:off x="4934625" y="3344925"/>
            <a:ext cx="510300" cy="359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s-ES" sz="700"/>
              <a:t>DATE</a:t>
            </a:r>
          </a:p>
        </p:txBody>
      </p:sp>
      <p:sp>
        <p:nvSpPr>
          <p:cNvPr id="380" name="Shape 380"/>
          <p:cNvSpPr txBox="1"/>
          <p:nvPr/>
        </p:nvSpPr>
        <p:spPr>
          <a:xfrm>
            <a:off x="4531675" y="3822150"/>
            <a:ext cx="882600" cy="359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s-ES" sz="700"/>
              <a:t>CURRENCY</a:t>
            </a:r>
          </a:p>
        </p:txBody>
      </p:sp>
      <p:sp>
        <p:nvSpPr>
          <p:cNvPr id="381" name="Shape 381"/>
          <p:cNvSpPr txBox="1"/>
          <p:nvPr/>
        </p:nvSpPr>
        <p:spPr>
          <a:xfrm>
            <a:off x="4811125" y="4034125"/>
            <a:ext cx="882600" cy="359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s-ES" sz="700"/>
              <a:t>LOWERCASE / UPPERCASE</a:t>
            </a:r>
          </a:p>
        </p:txBody>
      </p:sp>
      <p:sp>
        <p:nvSpPr>
          <p:cNvPr id="382" name="Shape 382"/>
          <p:cNvSpPr txBox="1"/>
          <p:nvPr/>
        </p:nvSpPr>
        <p:spPr>
          <a:xfrm>
            <a:off x="4003025" y="4033275"/>
            <a:ext cx="756000" cy="359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s-ES" sz="700">
                <a:solidFill>
                  <a:srgbClr val="FFFFFF"/>
                </a:solidFill>
              </a:rPr>
              <a:t>JSON</a:t>
            </a:r>
          </a:p>
        </p:txBody>
      </p:sp>
      <p:sp>
        <p:nvSpPr>
          <p:cNvPr id="383" name="Shape 383"/>
          <p:cNvSpPr/>
          <p:nvPr/>
        </p:nvSpPr>
        <p:spPr>
          <a:xfrm>
            <a:off x="1507050" y="3363250"/>
            <a:ext cx="180900" cy="180900"/>
          </a:xfrm>
          <a:prstGeom prst="diamond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4" name="Shape 384"/>
          <p:cNvSpPr/>
          <p:nvPr/>
        </p:nvSpPr>
        <p:spPr>
          <a:xfrm>
            <a:off x="1507050" y="3744250"/>
            <a:ext cx="180900" cy="180900"/>
          </a:xfrm>
          <a:prstGeom prst="diamond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5" name="Shape 385"/>
          <p:cNvSpPr/>
          <p:nvPr/>
        </p:nvSpPr>
        <p:spPr>
          <a:xfrm>
            <a:off x="1507050" y="4125250"/>
            <a:ext cx="180900" cy="180900"/>
          </a:xfrm>
          <a:prstGeom prst="diamond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3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3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3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3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/>
          <p:nvPr/>
        </p:nvSpPr>
        <p:spPr>
          <a:xfrm>
            <a:off x="4992175" y="2291200"/>
            <a:ext cx="3101099" cy="5952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1" name="Shape 391"/>
          <p:cNvSpPr/>
          <p:nvPr/>
        </p:nvSpPr>
        <p:spPr>
          <a:xfrm>
            <a:off x="0" y="248000"/>
            <a:ext cx="9144000" cy="413999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392" name="Shape 3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4024" y="275012"/>
            <a:ext cx="1443299" cy="359974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Shape 393"/>
          <p:cNvSpPr txBox="1"/>
          <p:nvPr>
            <p:ph idx="3" type="body"/>
          </p:nvPr>
        </p:nvSpPr>
        <p:spPr>
          <a:xfrm>
            <a:off x="786450" y="1247949"/>
            <a:ext cx="7772400" cy="1075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s-E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FILTROS (II)</a:t>
            </a:r>
          </a:p>
        </p:txBody>
      </p:sp>
      <p:sp>
        <p:nvSpPr>
          <p:cNvPr id="394" name="Shape 394"/>
          <p:cNvSpPr txBox="1"/>
          <p:nvPr>
            <p:ph idx="3" type="body"/>
          </p:nvPr>
        </p:nvSpPr>
        <p:spPr>
          <a:xfrm>
            <a:off x="291850" y="329000"/>
            <a:ext cx="6181499" cy="251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s-ES"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ANGULAR 2015 (Kata nivel avanzado)</a:t>
            </a:r>
          </a:p>
        </p:txBody>
      </p:sp>
      <p:sp>
        <p:nvSpPr>
          <p:cNvPr id="395" name="Shape 395"/>
          <p:cNvSpPr txBox="1"/>
          <p:nvPr>
            <p:ph idx="3" type="body"/>
          </p:nvPr>
        </p:nvSpPr>
        <p:spPr>
          <a:xfrm>
            <a:off x="1035250" y="1862000"/>
            <a:ext cx="3574499" cy="251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s-ES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FILTER</a:t>
            </a:r>
          </a:p>
        </p:txBody>
      </p:sp>
      <p:sp>
        <p:nvSpPr>
          <p:cNvPr id="396" name="Shape 396"/>
          <p:cNvSpPr txBox="1"/>
          <p:nvPr>
            <p:ph idx="3" type="body"/>
          </p:nvPr>
        </p:nvSpPr>
        <p:spPr>
          <a:xfrm>
            <a:off x="1180625" y="2168850"/>
            <a:ext cx="3737400" cy="359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04800" lvl="0" marL="457200" marR="0" rtl="0" algn="l">
              <a:spcBef>
                <a:spcPts val="0"/>
              </a:spcBef>
              <a:buClr>
                <a:srgbClr val="6AA84F"/>
              </a:buClr>
              <a:buSzPct val="100000"/>
              <a:buFont typeface="Calibri"/>
              <a:buChar char="●"/>
            </a:pPr>
            <a:r>
              <a:rPr lang="es-ES" sz="1200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Subconjunto de elementos de un array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6AA84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7" name="Shape 397"/>
          <p:cNvSpPr txBox="1"/>
          <p:nvPr>
            <p:ph idx="3" type="body"/>
          </p:nvPr>
        </p:nvSpPr>
        <p:spPr>
          <a:xfrm>
            <a:off x="1180625" y="2397450"/>
            <a:ext cx="3737400" cy="359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04800" lvl="0" marL="457200" marR="0" rtl="0" algn="l">
              <a:spcBef>
                <a:spcPts val="0"/>
              </a:spcBef>
              <a:buClr>
                <a:srgbClr val="6AA84F"/>
              </a:buClr>
              <a:buSzPct val="100000"/>
              <a:buFont typeface="Calibri"/>
              <a:buChar char="●"/>
            </a:pPr>
            <a:r>
              <a:rPr lang="es-ES" sz="1200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Array de cadenas, números, objetos....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6AA84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8" name="Shape 398"/>
          <p:cNvSpPr txBox="1"/>
          <p:nvPr>
            <p:ph idx="3" type="body"/>
          </p:nvPr>
        </p:nvSpPr>
        <p:spPr>
          <a:xfrm>
            <a:off x="1180625" y="2626050"/>
            <a:ext cx="3737400" cy="359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04800" lvl="0" marL="457200" marR="0" rtl="0" algn="l">
              <a:spcBef>
                <a:spcPts val="0"/>
              </a:spcBef>
              <a:buClr>
                <a:srgbClr val="6AA84F"/>
              </a:buClr>
              <a:buSzPct val="100000"/>
              <a:buFont typeface="Calibri"/>
              <a:buChar char="●"/>
            </a:pPr>
            <a:r>
              <a:rPr lang="es-ES" sz="1200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Se puede utilizar el símbolo de negación !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6AA84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9" name="Shape 399"/>
          <p:cNvSpPr txBox="1"/>
          <p:nvPr/>
        </p:nvSpPr>
        <p:spPr>
          <a:xfrm>
            <a:off x="5072275" y="2321250"/>
            <a:ext cx="3020999" cy="5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s-ES" sz="800">
                <a:solidFill>
                  <a:srgbClr val="7F6000"/>
                </a:solidFill>
                <a:highlight>
                  <a:srgbClr val="EFEFEF"/>
                </a:highlight>
              </a:rPr>
              <a:t>HTML </a:t>
            </a:r>
            <a:r>
              <a:rPr lang="es-ES" sz="800">
                <a:highlight>
                  <a:srgbClr val="EFEFEF"/>
                </a:highlight>
              </a:rPr>
              <a:t> &lt;</a:t>
            </a:r>
            <a:r>
              <a:rPr b="1" lang="es-ES" sz="800">
                <a:solidFill>
                  <a:srgbClr val="000080"/>
                </a:solidFill>
                <a:highlight>
                  <a:srgbClr val="EFEFEF"/>
                </a:highlight>
              </a:rPr>
              <a:t>div</a:t>
            </a:r>
            <a:r>
              <a:rPr lang="es-ES" sz="800">
                <a:highlight>
                  <a:srgbClr val="EFEFEF"/>
                </a:highlight>
              </a:rPr>
              <a:t>&gt;{{</a:t>
            </a:r>
            <a:r>
              <a:rPr b="1" lang="es-ES" sz="800">
                <a:highlight>
                  <a:srgbClr val="EFEFEF"/>
                </a:highlight>
              </a:rPr>
              <a:t>array</a:t>
            </a:r>
            <a:r>
              <a:rPr lang="es-ES" sz="800">
                <a:highlight>
                  <a:srgbClr val="EFEFEF"/>
                </a:highlight>
              </a:rPr>
              <a:t> </a:t>
            </a:r>
            <a:r>
              <a:rPr b="1" lang="es-ES" sz="800">
                <a:highlight>
                  <a:srgbClr val="EFEFEF"/>
                </a:highlight>
              </a:rPr>
              <a:t>| </a:t>
            </a:r>
            <a:r>
              <a:rPr lang="es-ES" sz="800">
                <a:solidFill>
                  <a:srgbClr val="FF00FF"/>
                </a:solidFill>
                <a:highlight>
                  <a:srgbClr val="EFEFEF"/>
                </a:highlight>
              </a:rPr>
              <a:t>filter</a:t>
            </a:r>
            <a:r>
              <a:rPr lang="es-ES" sz="800">
                <a:highlight>
                  <a:srgbClr val="EFEFEF"/>
                </a:highlight>
              </a:rPr>
              <a:t>: </a:t>
            </a:r>
            <a:r>
              <a:rPr b="1" lang="es-ES" sz="800">
                <a:solidFill>
                  <a:srgbClr val="CC0000"/>
                </a:solidFill>
                <a:highlight>
                  <a:srgbClr val="EFEFEF"/>
                </a:highlight>
              </a:rPr>
              <a:t>expression </a:t>
            </a:r>
            <a:r>
              <a:rPr b="1" lang="es-ES" sz="800">
                <a:highlight>
                  <a:srgbClr val="EFEFEF"/>
                </a:highlight>
              </a:rPr>
              <a:t>:</a:t>
            </a:r>
            <a:r>
              <a:rPr lang="es-ES" sz="800">
                <a:highlight>
                  <a:srgbClr val="EFEFEF"/>
                </a:highlight>
              </a:rPr>
              <a:t> </a:t>
            </a:r>
            <a:r>
              <a:rPr b="1" lang="es-ES" sz="800">
                <a:solidFill>
                  <a:srgbClr val="9900FF"/>
                </a:solidFill>
                <a:highlight>
                  <a:srgbClr val="EFEFEF"/>
                </a:highlight>
              </a:rPr>
              <a:t>comparator </a:t>
            </a:r>
            <a:r>
              <a:rPr lang="es-ES" sz="800">
                <a:highlight>
                  <a:srgbClr val="EFEFEF"/>
                </a:highlight>
              </a:rPr>
              <a:t>}}&lt;/</a:t>
            </a:r>
            <a:r>
              <a:rPr b="1" lang="es-ES" sz="800">
                <a:solidFill>
                  <a:srgbClr val="000080"/>
                </a:solidFill>
                <a:highlight>
                  <a:srgbClr val="EFEFEF"/>
                </a:highlight>
              </a:rPr>
              <a:t>div</a:t>
            </a:r>
            <a:r>
              <a:rPr lang="es-ES" sz="800">
                <a:highlight>
                  <a:srgbClr val="EFEFEF"/>
                </a:highlight>
              </a:rPr>
              <a:t>&gt;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800">
              <a:highlight>
                <a:srgbClr val="EFEFEF"/>
              </a:highlight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s-ES" sz="800">
                <a:solidFill>
                  <a:srgbClr val="7F6000"/>
                </a:solidFill>
                <a:highlight>
                  <a:srgbClr val="EFEFEF"/>
                </a:highlight>
              </a:rPr>
              <a:t>JS </a:t>
            </a:r>
            <a:r>
              <a:rPr lang="es-ES" sz="800">
                <a:highlight>
                  <a:srgbClr val="EFEFEF"/>
                </a:highlight>
              </a:rPr>
              <a:t>       </a:t>
            </a:r>
            <a:r>
              <a:rPr b="1" lang="es-ES" sz="800">
                <a:solidFill>
                  <a:srgbClr val="000080"/>
                </a:solidFill>
                <a:highlight>
                  <a:srgbClr val="EFEFEF"/>
                </a:highlight>
              </a:rPr>
              <a:t>$filter</a:t>
            </a:r>
            <a:r>
              <a:rPr lang="es-ES" sz="800">
                <a:highlight>
                  <a:srgbClr val="EFEFEF"/>
                </a:highlight>
              </a:rPr>
              <a:t>(</a:t>
            </a:r>
            <a:r>
              <a:rPr lang="es-ES" sz="800">
                <a:solidFill>
                  <a:srgbClr val="FF00FF"/>
                </a:solidFill>
                <a:highlight>
                  <a:srgbClr val="EFEFEF"/>
                </a:highlight>
              </a:rPr>
              <a:t>‘filter’</a:t>
            </a:r>
            <a:r>
              <a:rPr lang="es-ES" sz="800">
                <a:highlight>
                  <a:srgbClr val="EFEFEF"/>
                </a:highlight>
              </a:rPr>
              <a:t>)(</a:t>
            </a:r>
            <a:r>
              <a:rPr b="1" lang="es-ES" sz="800">
                <a:highlight>
                  <a:srgbClr val="EFEFEF"/>
                </a:highlight>
              </a:rPr>
              <a:t>array</a:t>
            </a:r>
            <a:r>
              <a:rPr lang="es-ES" sz="800">
                <a:highlight>
                  <a:srgbClr val="EFEFEF"/>
                </a:highlight>
              </a:rPr>
              <a:t>, </a:t>
            </a:r>
            <a:r>
              <a:rPr b="1" lang="es-ES" sz="800">
                <a:solidFill>
                  <a:srgbClr val="CC0000"/>
                </a:solidFill>
                <a:highlight>
                  <a:srgbClr val="EFEFEF"/>
                </a:highlight>
              </a:rPr>
              <a:t>expression </a:t>
            </a:r>
            <a:r>
              <a:rPr lang="es-ES" sz="800">
                <a:highlight>
                  <a:srgbClr val="EFEFEF"/>
                </a:highlight>
              </a:rPr>
              <a:t> : </a:t>
            </a:r>
            <a:r>
              <a:rPr b="1" lang="es-ES" sz="800">
                <a:solidFill>
                  <a:srgbClr val="9900FF"/>
                </a:solidFill>
                <a:highlight>
                  <a:srgbClr val="EFEFEF"/>
                </a:highlight>
              </a:rPr>
              <a:t>comparator </a:t>
            </a:r>
            <a:r>
              <a:rPr lang="es-ES" sz="800">
                <a:highlight>
                  <a:srgbClr val="EFEFEF"/>
                </a:highlight>
              </a:rPr>
              <a:t>)</a:t>
            </a:r>
          </a:p>
        </p:txBody>
      </p:sp>
      <p:sp>
        <p:nvSpPr>
          <p:cNvPr id="400" name="Shape 400"/>
          <p:cNvSpPr txBox="1"/>
          <p:nvPr/>
        </p:nvSpPr>
        <p:spPr>
          <a:xfrm>
            <a:off x="1035250" y="2931150"/>
            <a:ext cx="6733200" cy="1344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s-ES" sz="800">
                <a:solidFill>
                  <a:srgbClr val="CC0000"/>
                </a:solidFill>
                <a:highlight>
                  <a:srgbClr val="EFEFEF"/>
                </a:highlight>
              </a:rPr>
              <a:t>expression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800">
              <a:highlight>
                <a:srgbClr val="EFEFEF"/>
              </a:highlight>
            </a:endParaRPr>
          </a:p>
          <a:p>
            <a:pPr indent="-279400" lvl="0" marL="457200" rtl="0">
              <a:lnSpc>
                <a:spcPct val="115000"/>
              </a:lnSpc>
              <a:spcBef>
                <a:spcPts val="0"/>
              </a:spcBef>
              <a:buSzPct val="100000"/>
              <a:buChar char="❏"/>
            </a:pPr>
            <a:r>
              <a:rPr b="1" lang="es-ES" sz="800">
                <a:highlight>
                  <a:srgbClr val="EFEFEF"/>
                </a:highlight>
              </a:rPr>
              <a:t>String</a:t>
            </a:r>
            <a:r>
              <a:rPr lang="es-ES" sz="800">
                <a:highlight>
                  <a:srgbClr val="EFEFEF"/>
                </a:highlight>
              </a:rPr>
              <a:t>: cadena simple ‘txt’</a:t>
            </a:r>
          </a:p>
          <a:p>
            <a:pPr indent="-279400" lvl="0" marL="457200" rtl="0">
              <a:lnSpc>
                <a:spcPct val="115000"/>
              </a:lnSpc>
              <a:spcBef>
                <a:spcPts val="0"/>
              </a:spcBef>
              <a:buSzPct val="100000"/>
              <a:buChar char="❏"/>
            </a:pPr>
            <a:r>
              <a:rPr b="1" lang="es-ES" sz="800">
                <a:highlight>
                  <a:srgbClr val="EFEFEF"/>
                </a:highlight>
              </a:rPr>
              <a:t>Propiedad/es</a:t>
            </a:r>
            <a:r>
              <a:rPr lang="es-ES" sz="800">
                <a:highlight>
                  <a:srgbClr val="EFEFEF"/>
                </a:highlight>
              </a:rPr>
              <a:t> de un objeto</a:t>
            </a:r>
          </a:p>
          <a:p>
            <a:pPr indent="-279400" lvl="0" marL="914400" rtl="0">
              <a:lnSpc>
                <a:spcPct val="115000"/>
              </a:lnSpc>
              <a:spcBef>
                <a:spcPts val="0"/>
              </a:spcBef>
              <a:buSzPct val="100000"/>
              <a:buChar char="➔"/>
            </a:pPr>
            <a:r>
              <a:rPr lang="es-ES" sz="800">
                <a:highlight>
                  <a:srgbClr val="EFEFEF"/>
                </a:highlight>
              </a:rPr>
              <a:t>se pueden combinar varias propiedades tipo AND: {prop1: txt, prop2: txt}</a:t>
            </a:r>
          </a:p>
          <a:p>
            <a:pPr indent="-279400" lvl="0" marL="914400" rtl="0">
              <a:lnSpc>
                <a:spcPct val="115000"/>
              </a:lnSpc>
              <a:spcBef>
                <a:spcPts val="0"/>
              </a:spcBef>
              <a:buSzPct val="100000"/>
              <a:buChar char="➔"/>
            </a:pPr>
            <a:r>
              <a:rPr lang="es-ES" sz="800">
                <a:highlight>
                  <a:srgbClr val="EFEFEF"/>
                </a:highlight>
              </a:rPr>
              <a:t>se puede utilizar el símbolo $ para recuperar cualquier campo, y combinarlo con búsqueda por cadena</a:t>
            </a:r>
          </a:p>
          <a:p>
            <a:pPr indent="-279400" lvl="0" marL="457200" rtl="0">
              <a:lnSpc>
                <a:spcPct val="115000"/>
              </a:lnSpc>
              <a:spcBef>
                <a:spcPts val="0"/>
              </a:spcBef>
              <a:buSzPct val="100000"/>
              <a:buChar char="❏"/>
            </a:pPr>
            <a:r>
              <a:rPr b="1" lang="es-ES" sz="800">
                <a:highlight>
                  <a:srgbClr val="EFEFEF"/>
                </a:highlight>
              </a:rPr>
              <a:t>Función: </a:t>
            </a:r>
            <a:r>
              <a:rPr lang="es-ES" sz="800">
                <a:highlight>
                  <a:srgbClr val="EFEFEF"/>
                </a:highlight>
              </a:rPr>
              <a:t>definimos nuestra propia expresión, con argumentos value, index, array</a:t>
            </a:r>
          </a:p>
          <a:p>
            <a:pPr indent="-279400" lvl="0" marL="914400" rtl="0">
              <a:lnSpc>
                <a:spcPct val="115000"/>
              </a:lnSpc>
              <a:spcBef>
                <a:spcPts val="0"/>
              </a:spcBef>
              <a:buSzPct val="100000"/>
              <a:buChar char="➔"/>
            </a:pPr>
            <a:r>
              <a:rPr lang="es-ES" sz="800">
                <a:highlight>
                  <a:srgbClr val="EFEFEF"/>
                </a:highlight>
              </a:rPr>
              <a:t>se pueden hacer combinaciones tipo AND y OR</a:t>
            </a:r>
          </a:p>
        </p:txBody>
      </p:sp>
      <p:sp>
        <p:nvSpPr>
          <p:cNvPr id="401" name="Shape 401"/>
          <p:cNvSpPr txBox="1"/>
          <p:nvPr/>
        </p:nvSpPr>
        <p:spPr>
          <a:xfrm>
            <a:off x="1035250" y="4302750"/>
            <a:ext cx="67332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s-ES" sz="800">
                <a:solidFill>
                  <a:srgbClr val="9900FF"/>
                </a:solidFill>
                <a:highlight>
                  <a:srgbClr val="EFEFEF"/>
                </a:highlight>
              </a:rPr>
              <a:t>comparator: </a:t>
            </a:r>
            <a:r>
              <a:rPr lang="es-ES" sz="800">
                <a:highlight>
                  <a:srgbClr val="EFEFEF"/>
                </a:highlight>
              </a:rPr>
              <a:t>permite evaluar de forma estricta la comparación entre valor actual y el evaluado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800">
              <a:highlight>
                <a:srgbClr val="EFEFEF"/>
              </a:highlight>
            </a:endParaRPr>
          </a:p>
          <a:p>
            <a:pPr indent="-279400" lvl="0" marL="457200" rtl="0">
              <a:lnSpc>
                <a:spcPct val="115000"/>
              </a:lnSpc>
              <a:spcBef>
                <a:spcPts val="0"/>
              </a:spcBef>
              <a:buSzPct val="100000"/>
              <a:buChar char="❏"/>
            </a:pPr>
            <a:r>
              <a:rPr b="1" lang="es-ES" sz="800">
                <a:highlight>
                  <a:srgbClr val="EFEFEF"/>
                </a:highlight>
              </a:rPr>
              <a:t>true, false, function (actual, esperado)</a:t>
            </a:r>
          </a:p>
        </p:txBody>
      </p:sp>
      <p:sp>
        <p:nvSpPr>
          <p:cNvPr id="402" name="Shape 402"/>
          <p:cNvSpPr/>
          <p:nvPr/>
        </p:nvSpPr>
        <p:spPr>
          <a:xfrm>
            <a:off x="897450" y="1915450"/>
            <a:ext cx="180900" cy="180900"/>
          </a:xfrm>
          <a:prstGeom prst="diamond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3" name="Shape 403"/>
          <p:cNvSpPr/>
          <p:nvPr/>
        </p:nvSpPr>
        <p:spPr>
          <a:xfrm>
            <a:off x="4992175" y="2900800"/>
            <a:ext cx="3101099" cy="5400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4" name="Shape 404"/>
          <p:cNvSpPr txBox="1"/>
          <p:nvPr/>
        </p:nvSpPr>
        <p:spPr>
          <a:xfrm>
            <a:off x="5072275" y="2930850"/>
            <a:ext cx="3020999" cy="251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s-ES" sz="600">
                <a:highlight>
                  <a:srgbClr val="EFEFEF"/>
                </a:highlight>
              </a:rPr>
              <a:t>&lt;</a:t>
            </a:r>
            <a:r>
              <a:rPr b="1" lang="es-ES" sz="600">
                <a:solidFill>
                  <a:srgbClr val="000080"/>
                </a:solidFill>
                <a:highlight>
                  <a:srgbClr val="EFEFEF"/>
                </a:highlight>
              </a:rPr>
              <a:t>div</a:t>
            </a:r>
            <a:r>
              <a:rPr lang="es-ES" sz="600">
                <a:highlight>
                  <a:srgbClr val="EFEFEF"/>
                </a:highlight>
              </a:rPr>
              <a:t>&gt;{{</a:t>
            </a:r>
            <a:r>
              <a:rPr b="1" lang="es-ES" sz="600">
                <a:highlight>
                  <a:srgbClr val="EFEFEF"/>
                </a:highlight>
              </a:rPr>
              <a:t>[nom:’Juan’, nom:’Paco’ ]</a:t>
            </a:r>
            <a:r>
              <a:rPr lang="es-ES" sz="600">
                <a:highlight>
                  <a:srgbClr val="EFEFEF"/>
                </a:highlight>
              </a:rPr>
              <a:t> </a:t>
            </a:r>
            <a:r>
              <a:rPr b="1" lang="es-ES" sz="600">
                <a:highlight>
                  <a:srgbClr val="EFEFEF"/>
                </a:highlight>
              </a:rPr>
              <a:t>| </a:t>
            </a:r>
            <a:r>
              <a:rPr lang="es-ES" sz="600">
                <a:solidFill>
                  <a:srgbClr val="FF00FF"/>
                </a:solidFill>
                <a:highlight>
                  <a:srgbClr val="EFEFEF"/>
                </a:highlight>
              </a:rPr>
              <a:t>filter</a:t>
            </a:r>
            <a:r>
              <a:rPr lang="es-ES" sz="600">
                <a:highlight>
                  <a:srgbClr val="EFEFEF"/>
                </a:highlight>
              </a:rPr>
              <a:t>: </a:t>
            </a:r>
            <a:r>
              <a:rPr b="1" lang="es-ES" sz="600">
                <a:solidFill>
                  <a:srgbClr val="CC0000"/>
                </a:solidFill>
                <a:highlight>
                  <a:srgbClr val="EFEFEF"/>
                </a:highlight>
              </a:rPr>
              <a:t>{nom: ‘Paco’} </a:t>
            </a:r>
            <a:r>
              <a:rPr b="1" lang="es-ES" sz="600">
                <a:highlight>
                  <a:srgbClr val="EFEFEF"/>
                </a:highlight>
              </a:rPr>
              <a:t>:</a:t>
            </a:r>
            <a:r>
              <a:rPr b="1" lang="es-ES" sz="600">
                <a:solidFill>
                  <a:srgbClr val="9900FF"/>
                </a:solidFill>
                <a:highlight>
                  <a:srgbClr val="EFEFEF"/>
                </a:highlight>
              </a:rPr>
              <a:t> true </a:t>
            </a:r>
            <a:r>
              <a:rPr lang="es-ES" sz="600">
                <a:highlight>
                  <a:srgbClr val="EFEFEF"/>
                </a:highlight>
              </a:rPr>
              <a:t>}}&lt;/</a:t>
            </a:r>
            <a:r>
              <a:rPr b="1" lang="es-ES" sz="600">
                <a:solidFill>
                  <a:srgbClr val="000080"/>
                </a:solidFill>
                <a:highlight>
                  <a:srgbClr val="EFEFEF"/>
                </a:highlight>
              </a:rPr>
              <a:t>div</a:t>
            </a:r>
            <a:r>
              <a:rPr lang="es-ES" sz="600">
                <a:highlight>
                  <a:srgbClr val="EFEFEF"/>
                </a:highlight>
              </a:rPr>
              <a:t>&gt;</a:t>
            </a:r>
          </a:p>
        </p:txBody>
      </p:sp>
      <p:sp>
        <p:nvSpPr>
          <p:cNvPr id="405" name="Shape 405"/>
          <p:cNvSpPr txBox="1"/>
          <p:nvPr/>
        </p:nvSpPr>
        <p:spPr>
          <a:xfrm>
            <a:off x="5072275" y="3159450"/>
            <a:ext cx="3020999" cy="251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s-ES" sz="600">
                <a:solidFill>
                  <a:srgbClr val="0000FF"/>
                </a:solidFill>
                <a:highlight>
                  <a:srgbClr val="EFEFEF"/>
                </a:highlight>
              </a:rPr>
              <a:t>[nom:’Paco’ ]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3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/>
          <p:nvPr/>
        </p:nvSpPr>
        <p:spPr>
          <a:xfrm>
            <a:off x="4992175" y="2291200"/>
            <a:ext cx="3101099" cy="5952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1" name="Shape 411"/>
          <p:cNvSpPr/>
          <p:nvPr/>
        </p:nvSpPr>
        <p:spPr>
          <a:xfrm>
            <a:off x="0" y="248000"/>
            <a:ext cx="9144000" cy="413999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412" name="Shape 4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4024" y="275012"/>
            <a:ext cx="1443299" cy="359974"/>
          </a:xfrm>
          <a:prstGeom prst="rect">
            <a:avLst/>
          </a:prstGeom>
          <a:noFill/>
          <a:ln>
            <a:noFill/>
          </a:ln>
        </p:spPr>
      </p:pic>
      <p:sp>
        <p:nvSpPr>
          <p:cNvPr id="413" name="Shape 413"/>
          <p:cNvSpPr txBox="1"/>
          <p:nvPr>
            <p:ph idx="3" type="body"/>
          </p:nvPr>
        </p:nvSpPr>
        <p:spPr>
          <a:xfrm>
            <a:off x="786450" y="1247949"/>
            <a:ext cx="7772400" cy="1075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s-E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FILTROS (III)</a:t>
            </a:r>
          </a:p>
        </p:txBody>
      </p:sp>
      <p:sp>
        <p:nvSpPr>
          <p:cNvPr id="414" name="Shape 414"/>
          <p:cNvSpPr txBox="1"/>
          <p:nvPr>
            <p:ph idx="3" type="body"/>
          </p:nvPr>
        </p:nvSpPr>
        <p:spPr>
          <a:xfrm>
            <a:off x="291850" y="329000"/>
            <a:ext cx="6181499" cy="251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s-ES"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ANGULAR 2015 (Kata nivel avanzado)</a:t>
            </a:r>
          </a:p>
        </p:txBody>
      </p:sp>
      <p:sp>
        <p:nvSpPr>
          <p:cNvPr id="415" name="Shape 415"/>
          <p:cNvSpPr txBox="1"/>
          <p:nvPr>
            <p:ph idx="3" type="body"/>
          </p:nvPr>
        </p:nvSpPr>
        <p:spPr>
          <a:xfrm>
            <a:off x="1035250" y="1862000"/>
            <a:ext cx="3574499" cy="251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s-ES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ORDER BY</a:t>
            </a:r>
          </a:p>
        </p:txBody>
      </p:sp>
      <p:sp>
        <p:nvSpPr>
          <p:cNvPr id="416" name="Shape 416"/>
          <p:cNvSpPr txBox="1"/>
          <p:nvPr>
            <p:ph idx="3" type="body"/>
          </p:nvPr>
        </p:nvSpPr>
        <p:spPr>
          <a:xfrm>
            <a:off x="1180625" y="2168850"/>
            <a:ext cx="3737400" cy="359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04800" lvl="0" marL="457200" marR="0" rtl="0" algn="l">
              <a:spcBef>
                <a:spcPts val="0"/>
              </a:spcBef>
              <a:buClr>
                <a:srgbClr val="6AA84F"/>
              </a:buClr>
              <a:buSzPct val="100000"/>
              <a:buFont typeface="Calibri"/>
              <a:buChar char="●"/>
            </a:pPr>
            <a:r>
              <a:rPr lang="es-ES" sz="1200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Permite ordenar una array determinado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6AA84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7" name="Shape 417"/>
          <p:cNvSpPr txBox="1"/>
          <p:nvPr/>
        </p:nvSpPr>
        <p:spPr>
          <a:xfrm>
            <a:off x="5072275" y="2321250"/>
            <a:ext cx="33729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s-ES" sz="800">
                <a:solidFill>
                  <a:srgbClr val="7F6000"/>
                </a:solidFill>
                <a:highlight>
                  <a:srgbClr val="EFEFEF"/>
                </a:highlight>
              </a:rPr>
              <a:t>HTML </a:t>
            </a:r>
            <a:r>
              <a:rPr lang="es-ES" sz="800">
                <a:highlight>
                  <a:srgbClr val="EFEFEF"/>
                </a:highlight>
              </a:rPr>
              <a:t> &lt;</a:t>
            </a:r>
            <a:r>
              <a:rPr b="1" lang="es-ES" sz="800">
                <a:solidFill>
                  <a:srgbClr val="000080"/>
                </a:solidFill>
                <a:highlight>
                  <a:srgbClr val="EFEFEF"/>
                </a:highlight>
              </a:rPr>
              <a:t>div</a:t>
            </a:r>
            <a:r>
              <a:rPr lang="es-ES" sz="800">
                <a:highlight>
                  <a:srgbClr val="EFEFEF"/>
                </a:highlight>
              </a:rPr>
              <a:t>&gt;{{</a:t>
            </a:r>
            <a:r>
              <a:rPr b="1" lang="es-ES" sz="800">
                <a:highlight>
                  <a:srgbClr val="EFEFEF"/>
                </a:highlight>
              </a:rPr>
              <a:t>array</a:t>
            </a:r>
            <a:r>
              <a:rPr lang="es-ES" sz="800">
                <a:highlight>
                  <a:srgbClr val="EFEFEF"/>
                </a:highlight>
              </a:rPr>
              <a:t> </a:t>
            </a:r>
            <a:r>
              <a:rPr b="1" lang="es-ES" sz="800">
                <a:highlight>
                  <a:srgbClr val="EFEFEF"/>
                </a:highlight>
              </a:rPr>
              <a:t>| </a:t>
            </a:r>
            <a:r>
              <a:rPr lang="es-ES" sz="800">
                <a:solidFill>
                  <a:srgbClr val="FF00FF"/>
                </a:solidFill>
                <a:highlight>
                  <a:srgbClr val="EFEFEF"/>
                </a:highlight>
              </a:rPr>
              <a:t>orderBy</a:t>
            </a:r>
            <a:r>
              <a:rPr lang="es-ES" sz="800">
                <a:highlight>
                  <a:srgbClr val="EFEFEF"/>
                </a:highlight>
              </a:rPr>
              <a:t>: </a:t>
            </a:r>
            <a:r>
              <a:rPr b="1" lang="es-ES" sz="800">
                <a:solidFill>
                  <a:srgbClr val="CC0000"/>
                </a:solidFill>
                <a:highlight>
                  <a:srgbClr val="EFEFEF"/>
                </a:highlight>
              </a:rPr>
              <a:t>expression </a:t>
            </a:r>
            <a:r>
              <a:rPr b="1" lang="es-ES" sz="800">
                <a:highlight>
                  <a:srgbClr val="EFEFEF"/>
                </a:highlight>
              </a:rPr>
              <a:t>:</a:t>
            </a:r>
            <a:r>
              <a:rPr lang="es-ES" sz="800">
                <a:highlight>
                  <a:srgbClr val="EFEFEF"/>
                </a:highlight>
              </a:rPr>
              <a:t> </a:t>
            </a:r>
            <a:r>
              <a:rPr b="1" lang="es-ES" sz="800">
                <a:solidFill>
                  <a:srgbClr val="9900FF"/>
                </a:solidFill>
                <a:highlight>
                  <a:srgbClr val="EFEFEF"/>
                </a:highlight>
              </a:rPr>
              <a:t>reverse </a:t>
            </a:r>
            <a:r>
              <a:rPr lang="es-ES" sz="800">
                <a:highlight>
                  <a:srgbClr val="EFEFEF"/>
                </a:highlight>
              </a:rPr>
              <a:t>}}&lt;/</a:t>
            </a:r>
            <a:r>
              <a:rPr b="1" lang="es-ES" sz="800">
                <a:solidFill>
                  <a:srgbClr val="000080"/>
                </a:solidFill>
                <a:highlight>
                  <a:srgbClr val="EFEFEF"/>
                </a:highlight>
              </a:rPr>
              <a:t>div</a:t>
            </a:r>
            <a:r>
              <a:rPr lang="es-ES" sz="800">
                <a:highlight>
                  <a:srgbClr val="EFEFEF"/>
                </a:highlight>
              </a:rPr>
              <a:t>&gt;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800">
              <a:highlight>
                <a:srgbClr val="EFEFEF"/>
              </a:highlight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s-ES" sz="800">
                <a:solidFill>
                  <a:srgbClr val="7F6000"/>
                </a:solidFill>
                <a:highlight>
                  <a:srgbClr val="EFEFEF"/>
                </a:highlight>
              </a:rPr>
              <a:t>JS </a:t>
            </a:r>
            <a:r>
              <a:rPr lang="es-ES" sz="800">
                <a:highlight>
                  <a:srgbClr val="EFEFEF"/>
                </a:highlight>
              </a:rPr>
              <a:t>       </a:t>
            </a:r>
            <a:r>
              <a:rPr b="1" lang="es-ES" sz="800">
                <a:solidFill>
                  <a:srgbClr val="000080"/>
                </a:solidFill>
                <a:highlight>
                  <a:srgbClr val="EFEFEF"/>
                </a:highlight>
              </a:rPr>
              <a:t>$filter</a:t>
            </a:r>
            <a:r>
              <a:rPr lang="es-ES" sz="800">
                <a:highlight>
                  <a:srgbClr val="EFEFEF"/>
                </a:highlight>
              </a:rPr>
              <a:t>(</a:t>
            </a:r>
            <a:r>
              <a:rPr lang="es-ES" sz="800">
                <a:solidFill>
                  <a:srgbClr val="FF00FF"/>
                </a:solidFill>
                <a:highlight>
                  <a:srgbClr val="EFEFEF"/>
                </a:highlight>
              </a:rPr>
              <a:t>‘orderBy’</a:t>
            </a:r>
            <a:r>
              <a:rPr lang="es-ES" sz="800">
                <a:highlight>
                  <a:srgbClr val="EFEFEF"/>
                </a:highlight>
              </a:rPr>
              <a:t>)(</a:t>
            </a:r>
            <a:r>
              <a:rPr b="1" lang="es-ES" sz="800">
                <a:highlight>
                  <a:srgbClr val="EFEFEF"/>
                </a:highlight>
              </a:rPr>
              <a:t>array</a:t>
            </a:r>
            <a:r>
              <a:rPr lang="es-ES" sz="800">
                <a:highlight>
                  <a:srgbClr val="EFEFEF"/>
                </a:highlight>
              </a:rPr>
              <a:t>, </a:t>
            </a:r>
            <a:r>
              <a:rPr b="1" lang="es-ES" sz="800">
                <a:solidFill>
                  <a:srgbClr val="CC0000"/>
                </a:solidFill>
                <a:highlight>
                  <a:srgbClr val="EFEFEF"/>
                </a:highlight>
              </a:rPr>
              <a:t>expression </a:t>
            </a:r>
            <a:r>
              <a:rPr lang="es-ES" sz="800">
                <a:highlight>
                  <a:srgbClr val="EFEFEF"/>
                </a:highlight>
              </a:rPr>
              <a:t> : </a:t>
            </a:r>
            <a:r>
              <a:rPr b="1" lang="es-ES" sz="800">
                <a:solidFill>
                  <a:srgbClr val="9900FF"/>
                </a:solidFill>
                <a:highlight>
                  <a:srgbClr val="EFEFEF"/>
                </a:highlight>
              </a:rPr>
              <a:t>reverse </a:t>
            </a:r>
            <a:r>
              <a:rPr lang="es-ES" sz="800">
                <a:highlight>
                  <a:srgbClr val="EFEFEF"/>
                </a:highlight>
              </a:rPr>
              <a:t>)</a:t>
            </a:r>
          </a:p>
        </p:txBody>
      </p:sp>
      <p:sp>
        <p:nvSpPr>
          <p:cNvPr id="418" name="Shape 418"/>
          <p:cNvSpPr txBox="1"/>
          <p:nvPr/>
        </p:nvSpPr>
        <p:spPr>
          <a:xfrm>
            <a:off x="1035250" y="2702550"/>
            <a:ext cx="6733200" cy="1344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s-ES" sz="800">
                <a:solidFill>
                  <a:srgbClr val="CC0000"/>
                </a:solidFill>
                <a:highlight>
                  <a:srgbClr val="EFEFEF"/>
                </a:highlight>
              </a:rPr>
              <a:t>expression: </a:t>
            </a:r>
            <a:r>
              <a:rPr lang="es-ES" sz="800">
                <a:highlight>
                  <a:srgbClr val="EFEFEF"/>
                </a:highlight>
              </a:rPr>
              <a:t>especifica el campo por el que hacer la ordenación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800">
              <a:highlight>
                <a:srgbClr val="EFEFEF"/>
              </a:highlight>
            </a:endParaRPr>
          </a:p>
          <a:p>
            <a:pPr indent="-279400" lvl="0" marL="457200" rtl="0">
              <a:lnSpc>
                <a:spcPct val="115000"/>
              </a:lnSpc>
              <a:spcBef>
                <a:spcPts val="0"/>
              </a:spcBef>
              <a:buSzPct val="100000"/>
              <a:buChar char="❏"/>
            </a:pPr>
            <a:r>
              <a:rPr b="1" lang="es-ES" sz="800">
                <a:highlight>
                  <a:srgbClr val="EFEFEF"/>
                </a:highlight>
              </a:rPr>
              <a:t>String, array </a:t>
            </a:r>
            <a:r>
              <a:rPr lang="es-ES" sz="800">
                <a:highlight>
                  <a:srgbClr val="EFEFEF"/>
                </a:highlight>
              </a:rPr>
              <a:t>de cadenas, resultado de una</a:t>
            </a:r>
            <a:r>
              <a:rPr b="1" lang="es-ES" sz="800">
                <a:highlight>
                  <a:srgbClr val="EFEFEF"/>
                </a:highlight>
              </a:rPr>
              <a:t> función</a:t>
            </a:r>
          </a:p>
          <a:p>
            <a:pPr indent="-279400" lvl="0" marL="457200" rtl="0">
              <a:lnSpc>
                <a:spcPct val="115000"/>
              </a:lnSpc>
              <a:spcBef>
                <a:spcPts val="0"/>
              </a:spcBef>
              <a:buSzPct val="100000"/>
              <a:buChar char="❏"/>
            </a:pPr>
            <a:r>
              <a:rPr lang="es-ES" sz="800">
                <a:highlight>
                  <a:srgbClr val="EFEFEF"/>
                </a:highlight>
              </a:rPr>
              <a:t>Utilizaremos el signo </a:t>
            </a:r>
            <a:r>
              <a:rPr b="1" lang="es-ES" sz="800">
                <a:highlight>
                  <a:srgbClr val="EFEFEF"/>
                </a:highlight>
              </a:rPr>
              <a:t>-</a:t>
            </a:r>
            <a:r>
              <a:rPr lang="es-ES" sz="800">
                <a:highlight>
                  <a:srgbClr val="EFEFEF"/>
                </a:highlight>
              </a:rPr>
              <a:t> si queremos que sea descendente</a:t>
            </a:r>
          </a:p>
          <a:p>
            <a:pPr indent="-279400" lvl="0" marL="457200" rtl="0">
              <a:lnSpc>
                <a:spcPct val="115000"/>
              </a:lnSpc>
              <a:spcBef>
                <a:spcPts val="0"/>
              </a:spcBef>
              <a:buSzPct val="100000"/>
              <a:buChar char="❏"/>
            </a:pPr>
            <a:r>
              <a:rPr lang="es-ES" sz="800">
                <a:highlight>
                  <a:srgbClr val="EFEFEF"/>
                </a:highlight>
              </a:rPr>
              <a:t>No tiene en cuenta los acentos (orden ASCII)</a:t>
            </a:r>
          </a:p>
        </p:txBody>
      </p:sp>
      <p:sp>
        <p:nvSpPr>
          <p:cNvPr id="419" name="Shape 419"/>
          <p:cNvSpPr txBox="1"/>
          <p:nvPr/>
        </p:nvSpPr>
        <p:spPr>
          <a:xfrm>
            <a:off x="1035250" y="3693150"/>
            <a:ext cx="6733200" cy="359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s-ES" sz="800">
                <a:solidFill>
                  <a:srgbClr val="9900FF"/>
                </a:solidFill>
                <a:highlight>
                  <a:srgbClr val="EFEFEF"/>
                </a:highlight>
              </a:rPr>
              <a:t>reverse: </a:t>
            </a:r>
            <a:r>
              <a:rPr lang="es-ES" sz="800">
                <a:highlight>
                  <a:srgbClr val="EFEFEF"/>
                </a:highlight>
              </a:rPr>
              <a:t>conseguiremos que se invierta el orden establecido</a:t>
            </a:r>
          </a:p>
        </p:txBody>
      </p:sp>
      <p:sp>
        <p:nvSpPr>
          <p:cNvPr id="420" name="Shape 420"/>
          <p:cNvSpPr/>
          <p:nvPr/>
        </p:nvSpPr>
        <p:spPr>
          <a:xfrm>
            <a:off x="897450" y="1915450"/>
            <a:ext cx="180900" cy="180900"/>
          </a:xfrm>
          <a:prstGeom prst="diamond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1" name="Shape 421"/>
          <p:cNvSpPr/>
          <p:nvPr/>
        </p:nvSpPr>
        <p:spPr>
          <a:xfrm>
            <a:off x="4992175" y="2900800"/>
            <a:ext cx="3101099" cy="792299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2" name="Shape 422"/>
          <p:cNvSpPr txBox="1"/>
          <p:nvPr/>
        </p:nvSpPr>
        <p:spPr>
          <a:xfrm>
            <a:off x="5072275" y="3159450"/>
            <a:ext cx="3020999" cy="251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s-ES" sz="600">
                <a:highlight>
                  <a:srgbClr val="EFEFEF"/>
                </a:highlight>
              </a:rPr>
              <a:t>&lt;</a:t>
            </a:r>
            <a:r>
              <a:rPr b="1" lang="es-ES" sz="600">
                <a:solidFill>
                  <a:srgbClr val="000080"/>
                </a:solidFill>
                <a:highlight>
                  <a:srgbClr val="EFEFEF"/>
                </a:highlight>
              </a:rPr>
              <a:t>div</a:t>
            </a:r>
            <a:r>
              <a:rPr lang="es-ES" sz="600">
                <a:highlight>
                  <a:srgbClr val="EFEFEF"/>
                </a:highlight>
              </a:rPr>
              <a:t>&gt;{{</a:t>
            </a:r>
            <a:r>
              <a:rPr b="1" lang="es-ES" sz="600">
                <a:highlight>
                  <a:srgbClr val="EFEFEF"/>
                </a:highlight>
              </a:rPr>
              <a:t>players</a:t>
            </a:r>
            <a:r>
              <a:rPr lang="es-ES" sz="600">
                <a:highlight>
                  <a:srgbClr val="EFEFEF"/>
                </a:highlight>
              </a:rPr>
              <a:t> </a:t>
            </a:r>
            <a:r>
              <a:rPr b="1" lang="es-ES" sz="600">
                <a:highlight>
                  <a:srgbClr val="EFEFEF"/>
                </a:highlight>
              </a:rPr>
              <a:t>| </a:t>
            </a:r>
            <a:r>
              <a:rPr lang="es-ES" sz="600">
                <a:solidFill>
                  <a:srgbClr val="FF00FF"/>
                </a:solidFill>
                <a:highlight>
                  <a:srgbClr val="EFEFEF"/>
                </a:highlight>
              </a:rPr>
              <a:t>orderBy</a:t>
            </a:r>
            <a:r>
              <a:rPr lang="es-ES" sz="600">
                <a:highlight>
                  <a:srgbClr val="EFEFEF"/>
                </a:highlight>
              </a:rPr>
              <a:t>: </a:t>
            </a:r>
            <a:r>
              <a:rPr b="1" lang="es-ES" sz="600">
                <a:solidFill>
                  <a:srgbClr val="CC0000"/>
                </a:solidFill>
                <a:highlight>
                  <a:srgbClr val="EFEFEF"/>
                </a:highlight>
              </a:rPr>
              <a:t>‘name’ </a:t>
            </a:r>
            <a:r>
              <a:rPr b="1" lang="es-ES" sz="600">
                <a:highlight>
                  <a:srgbClr val="EFEFEF"/>
                </a:highlight>
              </a:rPr>
              <a:t>:</a:t>
            </a:r>
            <a:r>
              <a:rPr b="1" lang="es-ES" sz="600">
                <a:solidFill>
                  <a:srgbClr val="9900FF"/>
                </a:solidFill>
                <a:highlight>
                  <a:srgbClr val="EFEFEF"/>
                </a:highlight>
              </a:rPr>
              <a:t> reverse </a:t>
            </a:r>
            <a:r>
              <a:rPr lang="es-ES" sz="600">
                <a:highlight>
                  <a:srgbClr val="EFEFEF"/>
                </a:highlight>
              </a:rPr>
              <a:t>}}&lt;/</a:t>
            </a:r>
            <a:r>
              <a:rPr b="1" lang="es-ES" sz="600">
                <a:solidFill>
                  <a:srgbClr val="000080"/>
                </a:solidFill>
                <a:highlight>
                  <a:srgbClr val="EFEFEF"/>
                </a:highlight>
              </a:rPr>
              <a:t>div</a:t>
            </a:r>
            <a:r>
              <a:rPr lang="es-ES" sz="600">
                <a:highlight>
                  <a:srgbClr val="EFEFEF"/>
                </a:highlight>
              </a:rPr>
              <a:t>&gt;</a:t>
            </a:r>
          </a:p>
        </p:txBody>
      </p:sp>
      <p:sp>
        <p:nvSpPr>
          <p:cNvPr id="423" name="Shape 423"/>
          <p:cNvSpPr txBox="1"/>
          <p:nvPr/>
        </p:nvSpPr>
        <p:spPr>
          <a:xfrm>
            <a:off x="5072275" y="2930850"/>
            <a:ext cx="3020999" cy="251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s-ES" sz="600">
                <a:solidFill>
                  <a:srgbClr val="000080"/>
                </a:solidFill>
                <a:highlight>
                  <a:srgbClr val="EFEFEF"/>
                </a:highlight>
              </a:rPr>
              <a:t>var players = [{name: ‘Finidi’, name: ‘Batista’, name: ‘Guti’}]</a:t>
            </a:r>
          </a:p>
        </p:txBody>
      </p:sp>
      <p:sp>
        <p:nvSpPr>
          <p:cNvPr id="424" name="Shape 424"/>
          <p:cNvSpPr txBox="1"/>
          <p:nvPr/>
        </p:nvSpPr>
        <p:spPr>
          <a:xfrm>
            <a:off x="5072275" y="3388050"/>
            <a:ext cx="3020999" cy="251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s-ES" sz="600">
                <a:solidFill>
                  <a:srgbClr val="0000FF"/>
                </a:solidFill>
                <a:highlight>
                  <a:srgbClr val="EFEFEF"/>
                </a:highlight>
              </a:rPr>
              <a:t>[{name: ‘Guti’, name: ‘Finidi’, name: ‘Batista’}]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4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Shape 429"/>
          <p:cNvSpPr/>
          <p:nvPr/>
        </p:nvSpPr>
        <p:spPr>
          <a:xfrm>
            <a:off x="4992175" y="2291200"/>
            <a:ext cx="3101099" cy="5952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0" name="Shape 430"/>
          <p:cNvSpPr/>
          <p:nvPr/>
        </p:nvSpPr>
        <p:spPr>
          <a:xfrm>
            <a:off x="0" y="248000"/>
            <a:ext cx="9144000" cy="413999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431" name="Shape 4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4024" y="275012"/>
            <a:ext cx="1443299" cy="359974"/>
          </a:xfrm>
          <a:prstGeom prst="rect">
            <a:avLst/>
          </a:prstGeom>
          <a:noFill/>
          <a:ln>
            <a:noFill/>
          </a:ln>
        </p:spPr>
      </p:pic>
      <p:sp>
        <p:nvSpPr>
          <p:cNvPr id="432" name="Shape 432"/>
          <p:cNvSpPr txBox="1"/>
          <p:nvPr>
            <p:ph idx="3" type="body"/>
          </p:nvPr>
        </p:nvSpPr>
        <p:spPr>
          <a:xfrm>
            <a:off x="786450" y="1247949"/>
            <a:ext cx="7772400" cy="1075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s-E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FILTROS (IV)</a:t>
            </a:r>
          </a:p>
        </p:txBody>
      </p:sp>
      <p:sp>
        <p:nvSpPr>
          <p:cNvPr id="433" name="Shape 433"/>
          <p:cNvSpPr txBox="1"/>
          <p:nvPr>
            <p:ph idx="3" type="body"/>
          </p:nvPr>
        </p:nvSpPr>
        <p:spPr>
          <a:xfrm>
            <a:off x="291850" y="329000"/>
            <a:ext cx="6181499" cy="251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s-ES"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ANGULAR 2015 (Kata nivel avanzado)</a:t>
            </a:r>
          </a:p>
        </p:txBody>
      </p:sp>
      <p:sp>
        <p:nvSpPr>
          <p:cNvPr id="434" name="Shape 434"/>
          <p:cNvSpPr txBox="1"/>
          <p:nvPr>
            <p:ph idx="3" type="body"/>
          </p:nvPr>
        </p:nvSpPr>
        <p:spPr>
          <a:xfrm>
            <a:off x="1035250" y="1862000"/>
            <a:ext cx="3574499" cy="251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s-ES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LIMIT TO</a:t>
            </a:r>
          </a:p>
        </p:txBody>
      </p:sp>
      <p:sp>
        <p:nvSpPr>
          <p:cNvPr id="435" name="Shape 435"/>
          <p:cNvSpPr txBox="1"/>
          <p:nvPr>
            <p:ph idx="3" type="body"/>
          </p:nvPr>
        </p:nvSpPr>
        <p:spPr>
          <a:xfrm>
            <a:off x="1180625" y="2168850"/>
            <a:ext cx="3737400" cy="359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04800" lvl="0" marL="457200" marR="0" rtl="0" algn="l">
              <a:spcBef>
                <a:spcPts val="0"/>
              </a:spcBef>
              <a:buClr>
                <a:srgbClr val="6AA84F"/>
              </a:buClr>
              <a:buSzPct val="100000"/>
              <a:buFont typeface="Calibri"/>
              <a:buChar char="●"/>
            </a:pPr>
            <a:r>
              <a:rPr lang="es-ES" sz="1200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Permite crear un nuevo array con el número de elemento especificados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6AA84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6" name="Shape 436"/>
          <p:cNvSpPr txBox="1"/>
          <p:nvPr/>
        </p:nvSpPr>
        <p:spPr>
          <a:xfrm>
            <a:off x="5072275" y="2321250"/>
            <a:ext cx="33729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s-ES" sz="800">
                <a:solidFill>
                  <a:srgbClr val="7F6000"/>
                </a:solidFill>
                <a:highlight>
                  <a:srgbClr val="EFEFEF"/>
                </a:highlight>
              </a:rPr>
              <a:t>HTML </a:t>
            </a:r>
            <a:r>
              <a:rPr lang="es-ES" sz="800">
                <a:highlight>
                  <a:srgbClr val="EFEFEF"/>
                </a:highlight>
              </a:rPr>
              <a:t> &lt;</a:t>
            </a:r>
            <a:r>
              <a:rPr b="1" lang="es-ES" sz="800">
                <a:solidFill>
                  <a:srgbClr val="000080"/>
                </a:solidFill>
                <a:highlight>
                  <a:srgbClr val="EFEFEF"/>
                </a:highlight>
              </a:rPr>
              <a:t>div</a:t>
            </a:r>
            <a:r>
              <a:rPr lang="es-ES" sz="800">
                <a:highlight>
                  <a:srgbClr val="EFEFEF"/>
                </a:highlight>
              </a:rPr>
              <a:t>&gt;{{</a:t>
            </a:r>
            <a:r>
              <a:rPr b="1" lang="es-ES" sz="800">
                <a:highlight>
                  <a:srgbClr val="EFEFEF"/>
                </a:highlight>
              </a:rPr>
              <a:t>array</a:t>
            </a:r>
            <a:r>
              <a:rPr lang="es-ES" sz="800">
                <a:highlight>
                  <a:srgbClr val="EFEFEF"/>
                </a:highlight>
              </a:rPr>
              <a:t> </a:t>
            </a:r>
            <a:r>
              <a:rPr b="1" lang="es-ES" sz="800">
                <a:highlight>
                  <a:srgbClr val="EFEFEF"/>
                </a:highlight>
              </a:rPr>
              <a:t>| </a:t>
            </a:r>
            <a:r>
              <a:rPr lang="es-ES" sz="800">
                <a:solidFill>
                  <a:srgbClr val="FF00FF"/>
                </a:solidFill>
                <a:highlight>
                  <a:srgbClr val="EFEFEF"/>
                </a:highlight>
              </a:rPr>
              <a:t>limitTo</a:t>
            </a:r>
            <a:r>
              <a:rPr lang="es-ES" sz="800">
                <a:highlight>
                  <a:srgbClr val="EFEFEF"/>
                </a:highlight>
              </a:rPr>
              <a:t>: </a:t>
            </a:r>
            <a:r>
              <a:rPr b="1" lang="es-ES" sz="800">
                <a:solidFill>
                  <a:srgbClr val="CC0000"/>
                </a:solidFill>
                <a:highlight>
                  <a:srgbClr val="EFEFEF"/>
                </a:highlight>
              </a:rPr>
              <a:t>limit </a:t>
            </a:r>
            <a:r>
              <a:rPr b="1" lang="es-ES" sz="800">
                <a:highlight>
                  <a:srgbClr val="EFEFEF"/>
                </a:highlight>
              </a:rPr>
              <a:t>:</a:t>
            </a:r>
            <a:r>
              <a:rPr lang="es-ES" sz="800">
                <a:highlight>
                  <a:srgbClr val="EFEFEF"/>
                </a:highlight>
              </a:rPr>
              <a:t> </a:t>
            </a:r>
            <a:r>
              <a:rPr b="1" lang="es-ES" sz="800">
                <a:solidFill>
                  <a:srgbClr val="9900FF"/>
                </a:solidFill>
                <a:highlight>
                  <a:srgbClr val="EFEFEF"/>
                </a:highlight>
              </a:rPr>
              <a:t>begin </a:t>
            </a:r>
            <a:r>
              <a:rPr lang="es-ES" sz="800">
                <a:highlight>
                  <a:srgbClr val="EFEFEF"/>
                </a:highlight>
              </a:rPr>
              <a:t>}}&lt;/</a:t>
            </a:r>
            <a:r>
              <a:rPr b="1" lang="es-ES" sz="800">
                <a:solidFill>
                  <a:srgbClr val="000080"/>
                </a:solidFill>
                <a:highlight>
                  <a:srgbClr val="EFEFEF"/>
                </a:highlight>
              </a:rPr>
              <a:t>div</a:t>
            </a:r>
            <a:r>
              <a:rPr lang="es-ES" sz="800">
                <a:highlight>
                  <a:srgbClr val="EFEFEF"/>
                </a:highlight>
              </a:rPr>
              <a:t>&gt;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800">
              <a:highlight>
                <a:srgbClr val="EFEFEF"/>
              </a:highlight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s-ES" sz="800">
                <a:solidFill>
                  <a:srgbClr val="7F6000"/>
                </a:solidFill>
                <a:highlight>
                  <a:srgbClr val="EFEFEF"/>
                </a:highlight>
              </a:rPr>
              <a:t>JS </a:t>
            </a:r>
            <a:r>
              <a:rPr lang="es-ES" sz="800">
                <a:highlight>
                  <a:srgbClr val="EFEFEF"/>
                </a:highlight>
              </a:rPr>
              <a:t>       </a:t>
            </a:r>
            <a:r>
              <a:rPr b="1" lang="es-ES" sz="800">
                <a:solidFill>
                  <a:srgbClr val="000080"/>
                </a:solidFill>
                <a:highlight>
                  <a:srgbClr val="EFEFEF"/>
                </a:highlight>
              </a:rPr>
              <a:t>$filter</a:t>
            </a:r>
            <a:r>
              <a:rPr lang="es-ES" sz="800">
                <a:highlight>
                  <a:srgbClr val="EFEFEF"/>
                </a:highlight>
              </a:rPr>
              <a:t>(</a:t>
            </a:r>
            <a:r>
              <a:rPr lang="es-ES" sz="800">
                <a:solidFill>
                  <a:srgbClr val="FF00FF"/>
                </a:solidFill>
                <a:highlight>
                  <a:srgbClr val="EFEFEF"/>
                </a:highlight>
              </a:rPr>
              <a:t>‘limitTo’</a:t>
            </a:r>
            <a:r>
              <a:rPr lang="es-ES" sz="800">
                <a:highlight>
                  <a:srgbClr val="EFEFEF"/>
                </a:highlight>
              </a:rPr>
              <a:t>)(</a:t>
            </a:r>
            <a:r>
              <a:rPr b="1" lang="es-ES" sz="800">
                <a:highlight>
                  <a:srgbClr val="EFEFEF"/>
                </a:highlight>
              </a:rPr>
              <a:t>array</a:t>
            </a:r>
            <a:r>
              <a:rPr lang="es-ES" sz="800">
                <a:highlight>
                  <a:srgbClr val="EFEFEF"/>
                </a:highlight>
              </a:rPr>
              <a:t>, </a:t>
            </a:r>
            <a:r>
              <a:rPr b="1" lang="es-ES" sz="800">
                <a:solidFill>
                  <a:srgbClr val="CC0000"/>
                </a:solidFill>
                <a:highlight>
                  <a:srgbClr val="EFEFEF"/>
                </a:highlight>
              </a:rPr>
              <a:t>limit </a:t>
            </a:r>
            <a:r>
              <a:rPr lang="es-ES" sz="800">
                <a:highlight>
                  <a:srgbClr val="EFEFEF"/>
                </a:highlight>
              </a:rPr>
              <a:t> : </a:t>
            </a:r>
            <a:r>
              <a:rPr b="1" lang="es-ES" sz="800">
                <a:solidFill>
                  <a:srgbClr val="9900FF"/>
                </a:solidFill>
                <a:highlight>
                  <a:srgbClr val="EFEFEF"/>
                </a:highlight>
              </a:rPr>
              <a:t>begin </a:t>
            </a:r>
            <a:r>
              <a:rPr lang="es-ES" sz="800">
                <a:highlight>
                  <a:srgbClr val="EFEFEF"/>
                </a:highlight>
              </a:rPr>
              <a:t>)</a:t>
            </a:r>
          </a:p>
        </p:txBody>
      </p:sp>
      <p:sp>
        <p:nvSpPr>
          <p:cNvPr id="437" name="Shape 437"/>
          <p:cNvSpPr txBox="1"/>
          <p:nvPr/>
        </p:nvSpPr>
        <p:spPr>
          <a:xfrm>
            <a:off x="1035250" y="3083550"/>
            <a:ext cx="6733200" cy="1344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s-ES" sz="800">
                <a:solidFill>
                  <a:srgbClr val="CC0000"/>
                </a:solidFill>
                <a:highlight>
                  <a:srgbClr val="EFEFEF"/>
                </a:highlight>
              </a:rPr>
              <a:t>limit: </a:t>
            </a:r>
            <a:r>
              <a:rPr lang="es-ES" sz="800">
                <a:highlight>
                  <a:srgbClr val="EFEFEF"/>
                </a:highlight>
              </a:rPr>
              <a:t>longitud del resultado a devolver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800">
              <a:highlight>
                <a:srgbClr val="EFEFEF"/>
              </a:highlight>
            </a:endParaRPr>
          </a:p>
          <a:p>
            <a:pPr indent="-279400" lvl="0" marL="457200" rtl="0">
              <a:lnSpc>
                <a:spcPct val="115000"/>
              </a:lnSpc>
              <a:spcBef>
                <a:spcPts val="0"/>
              </a:spcBef>
              <a:buSzPct val="100000"/>
              <a:buChar char="❏"/>
            </a:pPr>
            <a:r>
              <a:rPr lang="es-ES" sz="800">
                <a:highlight>
                  <a:srgbClr val="EFEFEF"/>
                </a:highlight>
              </a:rPr>
              <a:t>Filtrará desde el principio si el valor es positivo</a:t>
            </a:r>
          </a:p>
          <a:p>
            <a:pPr indent="-279400" lvl="0" marL="457200" rtl="0">
              <a:lnSpc>
                <a:spcPct val="115000"/>
              </a:lnSpc>
              <a:spcBef>
                <a:spcPts val="0"/>
              </a:spcBef>
              <a:buSzPct val="100000"/>
              <a:buChar char="❏"/>
            </a:pPr>
            <a:r>
              <a:rPr lang="es-ES" sz="800">
                <a:highlight>
                  <a:srgbClr val="EFEFEF"/>
                </a:highlight>
              </a:rPr>
              <a:t>Filtrará desde el final si el valor es negativo</a:t>
            </a:r>
          </a:p>
          <a:p>
            <a:pPr indent="-279400" lvl="0" marL="457200" rtl="0">
              <a:lnSpc>
                <a:spcPct val="115000"/>
              </a:lnSpc>
              <a:spcBef>
                <a:spcPts val="0"/>
              </a:spcBef>
              <a:buSzPct val="100000"/>
              <a:buChar char="❏"/>
            </a:pPr>
            <a:r>
              <a:rPr lang="es-ES" sz="800">
                <a:highlight>
                  <a:srgbClr val="EFEFEF"/>
                </a:highlight>
              </a:rPr>
              <a:t>Devolverá el total si sobrepasa la longitud, o con un valor sin definir</a:t>
            </a:r>
          </a:p>
        </p:txBody>
      </p:sp>
      <p:sp>
        <p:nvSpPr>
          <p:cNvPr id="438" name="Shape 438"/>
          <p:cNvSpPr txBox="1"/>
          <p:nvPr/>
        </p:nvSpPr>
        <p:spPr>
          <a:xfrm>
            <a:off x="1035250" y="4074150"/>
            <a:ext cx="6733200" cy="937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s-ES" sz="800">
                <a:solidFill>
                  <a:srgbClr val="9900FF"/>
                </a:solidFill>
                <a:highlight>
                  <a:srgbClr val="EFEFEF"/>
                </a:highlight>
              </a:rPr>
              <a:t>begin: </a:t>
            </a:r>
            <a:r>
              <a:rPr lang="es-ES" sz="800">
                <a:highlight>
                  <a:srgbClr val="EFEFEF"/>
                </a:highlight>
              </a:rPr>
              <a:t>indica el índice desde donde se empezará a filtrar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800">
              <a:highlight>
                <a:srgbClr val="EFEFEF"/>
              </a:highlight>
            </a:endParaRPr>
          </a:p>
          <a:p>
            <a:pPr indent="-279400" lvl="0" marL="457200" rtl="0">
              <a:lnSpc>
                <a:spcPct val="115000"/>
              </a:lnSpc>
              <a:spcBef>
                <a:spcPts val="0"/>
              </a:spcBef>
              <a:buSzPct val="100000"/>
              <a:buChar char="❏"/>
            </a:pPr>
            <a:r>
              <a:rPr lang="es-ES" sz="800">
                <a:highlight>
                  <a:srgbClr val="EFEFEF"/>
                </a:highlight>
              </a:rPr>
              <a:t>Desde el principio si es positivo</a:t>
            </a:r>
          </a:p>
          <a:p>
            <a:pPr indent="-279400" lvl="0" marL="457200" rtl="0">
              <a:lnSpc>
                <a:spcPct val="115000"/>
              </a:lnSpc>
              <a:spcBef>
                <a:spcPts val="0"/>
              </a:spcBef>
              <a:buSzPct val="100000"/>
              <a:buChar char="❏"/>
            </a:pPr>
            <a:r>
              <a:rPr lang="es-ES" sz="800">
                <a:highlight>
                  <a:srgbClr val="EFEFEF"/>
                </a:highlight>
              </a:rPr>
              <a:t>Desde el final si es negativo</a:t>
            </a:r>
          </a:p>
          <a:p>
            <a:pPr indent="-279400" lvl="0" marL="457200" rtl="0">
              <a:lnSpc>
                <a:spcPct val="115000"/>
              </a:lnSpc>
              <a:spcBef>
                <a:spcPts val="0"/>
              </a:spcBef>
              <a:buSzPct val="100000"/>
              <a:buChar char="❏"/>
            </a:pPr>
            <a:r>
              <a:rPr lang="es-ES" sz="800">
                <a:highlight>
                  <a:srgbClr val="EFEFEF"/>
                </a:highlight>
              </a:rPr>
              <a:t>Valor por defecto: 0</a:t>
            </a:r>
          </a:p>
        </p:txBody>
      </p:sp>
      <p:sp>
        <p:nvSpPr>
          <p:cNvPr id="439" name="Shape 439"/>
          <p:cNvSpPr/>
          <p:nvPr/>
        </p:nvSpPr>
        <p:spPr>
          <a:xfrm>
            <a:off x="897450" y="1915450"/>
            <a:ext cx="180900" cy="180900"/>
          </a:xfrm>
          <a:prstGeom prst="diamond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0" name="Shape 440"/>
          <p:cNvSpPr/>
          <p:nvPr/>
        </p:nvSpPr>
        <p:spPr>
          <a:xfrm>
            <a:off x="4992175" y="2900800"/>
            <a:ext cx="3101099" cy="8019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1" name="Shape 441"/>
          <p:cNvSpPr txBox="1"/>
          <p:nvPr/>
        </p:nvSpPr>
        <p:spPr>
          <a:xfrm>
            <a:off x="5072275" y="3159450"/>
            <a:ext cx="3020999" cy="251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s-ES" sz="600">
                <a:highlight>
                  <a:srgbClr val="EFEFEF"/>
                </a:highlight>
              </a:rPr>
              <a:t>&lt;</a:t>
            </a:r>
            <a:r>
              <a:rPr b="1" lang="es-ES" sz="600">
                <a:solidFill>
                  <a:srgbClr val="000080"/>
                </a:solidFill>
                <a:highlight>
                  <a:srgbClr val="EFEFEF"/>
                </a:highlight>
              </a:rPr>
              <a:t>div</a:t>
            </a:r>
            <a:r>
              <a:rPr lang="es-ES" sz="600">
                <a:highlight>
                  <a:srgbClr val="EFEFEF"/>
                </a:highlight>
              </a:rPr>
              <a:t>&gt;{{</a:t>
            </a:r>
            <a:r>
              <a:rPr b="1" lang="es-ES" sz="600">
                <a:highlight>
                  <a:srgbClr val="EFEFEF"/>
                </a:highlight>
              </a:rPr>
              <a:t>numbers</a:t>
            </a:r>
            <a:r>
              <a:rPr lang="es-ES" sz="600">
                <a:highlight>
                  <a:srgbClr val="EFEFEF"/>
                </a:highlight>
              </a:rPr>
              <a:t> </a:t>
            </a:r>
            <a:r>
              <a:rPr b="1" lang="es-ES" sz="600">
                <a:highlight>
                  <a:srgbClr val="EFEFEF"/>
                </a:highlight>
              </a:rPr>
              <a:t>| </a:t>
            </a:r>
            <a:r>
              <a:rPr lang="es-ES" sz="600">
                <a:solidFill>
                  <a:srgbClr val="FF00FF"/>
                </a:solidFill>
                <a:highlight>
                  <a:srgbClr val="EFEFEF"/>
                </a:highlight>
              </a:rPr>
              <a:t>limitTo</a:t>
            </a:r>
            <a:r>
              <a:rPr lang="es-ES" sz="600">
                <a:highlight>
                  <a:srgbClr val="EFEFEF"/>
                </a:highlight>
              </a:rPr>
              <a:t>: </a:t>
            </a:r>
            <a:r>
              <a:rPr b="1" lang="es-ES" sz="600">
                <a:solidFill>
                  <a:srgbClr val="CC0000"/>
                </a:solidFill>
                <a:highlight>
                  <a:srgbClr val="EFEFEF"/>
                </a:highlight>
              </a:rPr>
              <a:t>4 </a:t>
            </a:r>
            <a:r>
              <a:rPr b="1" lang="es-ES" sz="600">
                <a:highlight>
                  <a:srgbClr val="EFEFEF"/>
                </a:highlight>
              </a:rPr>
              <a:t>:</a:t>
            </a:r>
            <a:r>
              <a:rPr b="1" lang="es-ES" sz="600">
                <a:solidFill>
                  <a:srgbClr val="9900FF"/>
                </a:solidFill>
                <a:highlight>
                  <a:srgbClr val="EFEFEF"/>
                </a:highlight>
              </a:rPr>
              <a:t> -1 </a:t>
            </a:r>
            <a:r>
              <a:rPr lang="es-ES" sz="600">
                <a:highlight>
                  <a:srgbClr val="EFEFEF"/>
                </a:highlight>
              </a:rPr>
              <a:t>}}&lt;/</a:t>
            </a:r>
            <a:r>
              <a:rPr b="1" lang="es-ES" sz="600">
                <a:solidFill>
                  <a:srgbClr val="000080"/>
                </a:solidFill>
                <a:highlight>
                  <a:srgbClr val="EFEFEF"/>
                </a:highlight>
              </a:rPr>
              <a:t>div</a:t>
            </a:r>
            <a:r>
              <a:rPr lang="es-ES" sz="600">
                <a:highlight>
                  <a:srgbClr val="EFEFEF"/>
                </a:highlight>
              </a:rPr>
              <a:t>&gt;</a:t>
            </a:r>
          </a:p>
        </p:txBody>
      </p:sp>
      <p:sp>
        <p:nvSpPr>
          <p:cNvPr id="442" name="Shape 442"/>
          <p:cNvSpPr txBox="1"/>
          <p:nvPr/>
        </p:nvSpPr>
        <p:spPr>
          <a:xfrm>
            <a:off x="5072275" y="2930850"/>
            <a:ext cx="3020999" cy="251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s-ES" sz="600">
                <a:solidFill>
                  <a:srgbClr val="000080"/>
                </a:solidFill>
                <a:highlight>
                  <a:srgbClr val="EFEFEF"/>
                </a:highlight>
              </a:rPr>
              <a:t>var numbers = [1, 2, 3, 4, 5, 6]</a:t>
            </a:r>
          </a:p>
        </p:txBody>
      </p:sp>
      <p:sp>
        <p:nvSpPr>
          <p:cNvPr id="443" name="Shape 443"/>
          <p:cNvSpPr txBox="1"/>
          <p:nvPr>
            <p:ph idx="3" type="body"/>
          </p:nvPr>
        </p:nvSpPr>
        <p:spPr>
          <a:xfrm>
            <a:off x="1180625" y="2626050"/>
            <a:ext cx="3737400" cy="359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04800" lvl="0" marL="457200" marR="0" rtl="0" algn="l">
              <a:spcBef>
                <a:spcPts val="0"/>
              </a:spcBef>
              <a:buClr>
                <a:srgbClr val="6AA84F"/>
              </a:buClr>
              <a:buSzPct val="100000"/>
              <a:buFont typeface="Calibri"/>
              <a:buChar char="●"/>
            </a:pPr>
            <a:r>
              <a:rPr lang="es-ES" sz="1200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También se puede trabajar con número o cadenas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6AA84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4" name="Shape 444"/>
          <p:cNvSpPr txBox="1"/>
          <p:nvPr/>
        </p:nvSpPr>
        <p:spPr>
          <a:xfrm>
            <a:off x="5072275" y="3388050"/>
            <a:ext cx="3020999" cy="251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s-ES" sz="600">
                <a:solidFill>
                  <a:srgbClr val="0000FF"/>
                </a:solidFill>
                <a:highlight>
                  <a:srgbClr val="EFEFEF"/>
                </a:highlight>
              </a:rPr>
              <a:t>[2, 3, 4, 5]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4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Shape 449"/>
          <p:cNvSpPr/>
          <p:nvPr/>
        </p:nvSpPr>
        <p:spPr>
          <a:xfrm>
            <a:off x="4992175" y="2291200"/>
            <a:ext cx="3101099" cy="5952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0" name="Shape 450"/>
          <p:cNvSpPr/>
          <p:nvPr/>
        </p:nvSpPr>
        <p:spPr>
          <a:xfrm>
            <a:off x="0" y="248000"/>
            <a:ext cx="9144000" cy="413999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451" name="Shape 4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4024" y="275012"/>
            <a:ext cx="1443299" cy="359974"/>
          </a:xfrm>
          <a:prstGeom prst="rect">
            <a:avLst/>
          </a:prstGeom>
          <a:noFill/>
          <a:ln>
            <a:noFill/>
          </a:ln>
        </p:spPr>
      </p:pic>
      <p:sp>
        <p:nvSpPr>
          <p:cNvPr id="452" name="Shape 452"/>
          <p:cNvSpPr txBox="1"/>
          <p:nvPr>
            <p:ph idx="3" type="body"/>
          </p:nvPr>
        </p:nvSpPr>
        <p:spPr>
          <a:xfrm>
            <a:off x="786450" y="1247949"/>
            <a:ext cx="7772400" cy="1075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s-E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FILTROS (V)</a:t>
            </a:r>
          </a:p>
        </p:txBody>
      </p:sp>
      <p:sp>
        <p:nvSpPr>
          <p:cNvPr id="453" name="Shape 453"/>
          <p:cNvSpPr txBox="1"/>
          <p:nvPr>
            <p:ph idx="3" type="body"/>
          </p:nvPr>
        </p:nvSpPr>
        <p:spPr>
          <a:xfrm>
            <a:off x="291850" y="329000"/>
            <a:ext cx="6181499" cy="251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s-ES"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ANGULAR 2015 (Kata nivel avanzado)</a:t>
            </a:r>
          </a:p>
        </p:txBody>
      </p:sp>
      <p:sp>
        <p:nvSpPr>
          <p:cNvPr id="454" name="Shape 454"/>
          <p:cNvSpPr txBox="1"/>
          <p:nvPr>
            <p:ph idx="3" type="body"/>
          </p:nvPr>
        </p:nvSpPr>
        <p:spPr>
          <a:xfrm>
            <a:off x="1035250" y="1862000"/>
            <a:ext cx="3574499" cy="251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s-ES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NUMBER</a:t>
            </a:r>
          </a:p>
        </p:txBody>
      </p:sp>
      <p:sp>
        <p:nvSpPr>
          <p:cNvPr id="455" name="Shape 455"/>
          <p:cNvSpPr txBox="1"/>
          <p:nvPr>
            <p:ph idx="3" type="body"/>
          </p:nvPr>
        </p:nvSpPr>
        <p:spPr>
          <a:xfrm>
            <a:off x="1180625" y="2168850"/>
            <a:ext cx="3737400" cy="359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04800" lvl="0" marL="457200" marR="0" rtl="0" algn="l">
              <a:spcBef>
                <a:spcPts val="0"/>
              </a:spcBef>
              <a:buClr>
                <a:srgbClr val="6AA84F"/>
              </a:buClr>
              <a:buSzPct val="100000"/>
              <a:buFont typeface="Calibri"/>
              <a:buChar char="●"/>
            </a:pPr>
            <a:r>
              <a:rPr lang="es-ES" sz="1200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Permite limitar el número de decimales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6AA84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6" name="Shape 456"/>
          <p:cNvSpPr txBox="1"/>
          <p:nvPr/>
        </p:nvSpPr>
        <p:spPr>
          <a:xfrm>
            <a:off x="5072275" y="2321250"/>
            <a:ext cx="33729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s-ES" sz="800">
                <a:solidFill>
                  <a:srgbClr val="7F6000"/>
                </a:solidFill>
                <a:highlight>
                  <a:srgbClr val="EFEFEF"/>
                </a:highlight>
              </a:rPr>
              <a:t>HTML </a:t>
            </a:r>
            <a:r>
              <a:rPr lang="es-ES" sz="800">
                <a:highlight>
                  <a:srgbClr val="EFEFEF"/>
                </a:highlight>
              </a:rPr>
              <a:t> &lt;</a:t>
            </a:r>
            <a:r>
              <a:rPr b="1" lang="es-ES" sz="800">
                <a:solidFill>
                  <a:srgbClr val="000080"/>
                </a:solidFill>
                <a:highlight>
                  <a:srgbClr val="EFEFEF"/>
                </a:highlight>
              </a:rPr>
              <a:t>div</a:t>
            </a:r>
            <a:r>
              <a:rPr lang="es-ES" sz="800">
                <a:highlight>
                  <a:srgbClr val="EFEFEF"/>
                </a:highlight>
              </a:rPr>
              <a:t>&gt;{{</a:t>
            </a:r>
            <a:r>
              <a:rPr b="1" lang="es-ES" sz="800">
                <a:highlight>
                  <a:srgbClr val="EFEFEF"/>
                </a:highlight>
              </a:rPr>
              <a:t>value</a:t>
            </a:r>
            <a:r>
              <a:rPr lang="es-ES" sz="800">
                <a:highlight>
                  <a:srgbClr val="EFEFEF"/>
                </a:highlight>
              </a:rPr>
              <a:t> </a:t>
            </a:r>
            <a:r>
              <a:rPr b="1" lang="es-ES" sz="800">
                <a:highlight>
                  <a:srgbClr val="EFEFEF"/>
                </a:highlight>
              </a:rPr>
              <a:t>| </a:t>
            </a:r>
            <a:r>
              <a:rPr lang="es-ES" sz="800">
                <a:solidFill>
                  <a:srgbClr val="FF00FF"/>
                </a:solidFill>
                <a:highlight>
                  <a:srgbClr val="EFEFEF"/>
                </a:highlight>
              </a:rPr>
              <a:t>number</a:t>
            </a:r>
            <a:r>
              <a:rPr lang="es-ES" sz="800">
                <a:highlight>
                  <a:srgbClr val="EFEFEF"/>
                </a:highlight>
              </a:rPr>
              <a:t>: </a:t>
            </a:r>
            <a:r>
              <a:rPr b="1" lang="es-ES" sz="800">
                <a:solidFill>
                  <a:srgbClr val="CC0000"/>
                </a:solidFill>
                <a:highlight>
                  <a:srgbClr val="EFEFEF"/>
                </a:highlight>
              </a:rPr>
              <a:t>fractionSize</a:t>
            </a:r>
            <a:r>
              <a:rPr b="1" lang="es-ES" sz="800">
                <a:solidFill>
                  <a:srgbClr val="9900FF"/>
                </a:solidFill>
                <a:highlight>
                  <a:srgbClr val="EFEFEF"/>
                </a:highlight>
              </a:rPr>
              <a:t> </a:t>
            </a:r>
            <a:r>
              <a:rPr lang="es-ES" sz="800">
                <a:highlight>
                  <a:srgbClr val="EFEFEF"/>
                </a:highlight>
              </a:rPr>
              <a:t>}}&lt;/</a:t>
            </a:r>
            <a:r>
              <a:rPr b="1" lang="es-ES" sz="800">
                <a:solidFill>
                  <a:srgbClr val="000080"/>
                </a:solidFill>
                <a:highlight>
                  <a:srgbClr val="EFEFEF"/>
                </a:highlight>
              </a:rPr>
              <a:t>div</a:t>
            </a:r>
            <a:r>
              <a:rPr lang="es-ES" sz="800">
                <a:highlight>
                  <a:srgbClr val="EFEFEF"/>
                </a:highlight>
              </a:rPr>
              <a:t>&gt;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800">
              <a:highlight>
                <a:srgbClr val="EFEFEF"/>
              </a:highlight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s-ES" sz="800">
                <a:solidFill>
                  <a:srgbClr val="7F6000"/>
                </a:solidFill>
                <a:highlight>
                  <a:srgbClr val="EFEFEF"/>
                </a:highlight>
              </a:rPr>
              <a:t>JS </a:t>
            </a:r>
            <a:r>
              <a:rPr lang="es-ES" sz="800">
                <a:highlight>
                  <a:srgbClr val="EFEFEF"/>
                </a:highlight>
              </a:rPr>
              <a:t>       </a:t>
            </a:r>
            <a:r>
              <a:rPr b="1" lang="es-ES" sz="800">
                <a:solidFill>
                  <a:srgbClr val="000080"/>
                </a:solidFill>
                <a:highlight>
                  <a:srgbClr val="EFEFEF"/>
                </a:highlight>
              </a:rPr>
              <a:t>$filter</a:t>
            </a:r>
            <a:r>
              <a:rPr lang="es-ES" sz="800">
                <a:highlight>
                  <a:srgbClr val="EFEFEF"/>
                </a:highlight>
              </a:rPr>
              <a:t>(</a:t>
            </a:r>
            <a:r>
              <a:rPr lang="es-ES" sz="800">
                <a:solidFill>
                  <a:srgbClr val="FF00FF"/>
                </a:solidFill>
                <a:highlight>
                  <a:srgbClr val="EFEFEF"/>
                </a:highlight>
              </a:rPr>
              <a:t>‘number’</a:t>
            </a:r>
            <a:r>
              <a:rPr lang="es-ES" sz="800">
                <a:highlight>
                  <a:srgbClr val="EFEFEF"/>
                </a:highlight>
              </a:rPr>
              <a:t>)(</a:t>
            </a:r>
            <a:r>
              <a:rPr b="1" lang="es-ES" sz="800">
                <a:highlight>
                  <a:srgbClr val="EFEFEF"/>
                </a:highlight>
              </a:rPr>
              <a:t>value</a:t>
            </a:r>
            <a:r>
              <a:rPr lang="es-ES" sz="800">
                <a:highlight>
                  <a:srgbClr val="EFEFEF"/>
                </a:highlight>
              </a:rPr>
              <a:t>, </a:t>
            </a:r>
            <a:r>
              <a:rPr b="1" lang="es-ES" sz="800">
                <a:solidFill>
                  <a:srgbClr val="CC0000"/>
                </a:solidFill>
                <a:highlight>
                  <a:srgbClr val="EFEFEF"/>
                </a:highlight>
              </a:rPr>
              <a:t>fractionSize</a:t>
            </a:r>
            <a:r>
              <a:rPr b="1" lang="es-ES" sz="800">
                <a:solidFill>
                  <a:srgbClr val="9900FF"/>
                </a:solidFill>
                <a:highlight>
                  <a:srgbClr val="EFEFEF"/>
                </a:highlight>
              </a:rPr>
              <a:t> </a:t>
            </a:r>
            <a:r>
              <a:rPr lang="es-ES" sz="800">
                <a:highlight>
                  <a:srgbClr val="EFEFEF"/>
                </a:highlight>
              </a:rPr>
              <a:t>)</a:t>
            </a:r>
          </a:p>
        </p:txBody>
      </p:sp>
      <p:sp>
        <p:nvSpPr>
          <p:cNvPr id="457" name="Shape 457"/>
          <p:cNvSpPr txBox="1"/>
          <p:nvPr/>
        </p:nvSpPr>
        <p:spPr>
          <a:xfrm>
            <a:off x="1035250" y="3464550"/>
            <a:ext cx="6733200" cy="319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s-ES" sz="800">
                <a:solidFill>
                  <a:srgbClr val="CC0000"/>
                </a:solidFill>
                <a:highlight>
                  <a:srgbClr val="EFEFEF"/>
                </a:highlight>
              </a:rPr>
              <a:t>fractionSize: </a:t>
            </a:r>
            <a:r>
              <a:rPr lang="es-ES" sz="800">
                <a:highlight>
                  <a:srgbClr val="EFEFEF"/>
                </a:highlight>
              </a:rPr>
              <a:t>número entero que indica el número de decimales</a:t>
            </a:r>
          </a:p>
        </p:txBody>
      </p:sp>
      <p:sp>
        <p:nvSpPr>
          <p:cNvPr id="458" name="Shape 458"/>
          <p:cNvSpPr/>
          <p:nvPr/>
        </p:nvSpPr>
        <p:spPr>
          <a:xfrm>
            <a:off x="897450" y="1915450"/>
            <a:ext cx="180900" cy="180900"/>
          </a:xfrm>
          <a:prstGeom prst="diamond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9" name="Shape 459"/>
          <p:cNvSpPr/>
          <p:nvPr/>
        </p:nvSpPr>
        <p:spPr>
          <a:xfrm>
            <a:off x="4992175" y="2900800"/>
            <a:ext cx="3101099" cy="770399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0" name="Shape 460"/>
          <p:cNvSpPr txBox="1"/>
          <p:nvPr/>
        </p:nvSpPr>
        <p:spPr>
          <a:xfrm>
            <a:off x="5072275" y="3159450"/>
            <a:ext cx="3020999" cy="251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s-ES" sz="600">
                <a:highlight>
                  <a:srgbClr val="EFEFEF"/>
                </a:highlight>
              </a:rPr>
              <a:t>&lt;</a:t>
            </a:r>
            <a:r>
              <a:rPr b="1" lang="es-ES" sz="600">
                <a:solidFill>
                  <a:srgbClr val="000080"/>
                </a:solidFill>
                <a:highlight>
                  <a:srgbClr val="EFEFEF"/>
                </a:highlight>
              </a:rPr>
              <a:t>div</a:t>
            </a:r>
            <a:r>
              <a:rPr lang="es-ES" sz="600">
                <a:highlight>
                  <a:srgbClr val="EFEFEF"/>
                </a:highlight>
              </a:rPr>
              <a:t>&gt;{{</a:t>
            </a:r>
            <a:r>
              <a:rPr b="1" lang="es-ES" sz="600">
                <a:highlight>
                  <a:srgbClr val="EFEFEF"/>
                </a:highlight>
              </a:rPr>
              <a:t>money</a:t>
            </a:r>
            <a:r>
              <a:rPr lang="es-ES" sz="600">
                <a:highlight>
                  <a:srgbClr val="EFEFEF"/>
                </a:highlight>
              </a:rPr>
              <a:t> </a:t>
            </a:r>
            <a:r>
              <a:rPr b="1" lang="es-ES" sz="600">
                <a:highlight>
                  <a:srgbClr val="EFEFEF"/>
                </a:highlight>
              </a:rPr>
              <a:t>| </a:t>
            </a:r>
            <a:r>
              <a:rPr lang="es-ES" sz="600">
                <a:solidFill>
                  <a:srgbClr val="FF00FF"/>
                </a:solidFill>
                <a:highlight>
                  <a:srgbClr val="EFEFEF"/>
                </a:highlight>
              </a:rPr>
              <a:t>number</a:t>
            </a:r>
            <a:r>
              <a:rPr lang="es-ES" sz="600">
                <a:highlight>
                  <a:srgbClr val="EFEFEF"/>
                </a:highlight>
              </a:rPr>
              <a:t>: </a:t>
            </a:r>
            <a:r>
              <a:rPr b="1" lang="es-ES" sz="600">
                <a:solidFill>
                  <a:srgbClr val="CC0000"/>
                </a:solidFill>
                <a:highlight>
                  <a:srgbClr val="EFEFEF"/>
                </a:highlight>
              </a:rPr>
              <a:t>4</a:t>
            </a:r>
            <a:r>
              <a:rPr b="1" lang="es-ES" sz="600">
                <a:solidFill>
                  <a:srgbClr val="9900FF"/>
                </a:solidFill>
                <a:highlight>
                  <a:srgbClr val="EFEFEF"/>
                </a:highlight>
              </a:rPr>
              <a:t> </a:t>
            </a:r>
            <a:r>
              <a:rPr lang="es-ES" sz="600">
                <a:highlight>
                  <a:srgbClr val="EFEFEF"/>
                </a:highlight>
              </a:rPr>
              <a:t>}}&lt;/</a:t>
            </a:r>
            <a:r>
              <a:rPr b="1" lang="es-ES" sz="600">
                <a:solidFill>
                  <a:srgbClr val="000080"/>
                </a:solidFill>
                <a:highlight>
                  <a:srgbClr val="EFEFEF"/>
                </a:highlight>
              </a:rPr>
              <a:t>div</a:t>
            </a:r>
            <a:r>
              <a:rPr lang="es-ES" sz="600">
                <a:highlight>
                  <a:srgbClr val="EFEFEF"/>
                </a:highlight>
              </a:rPr>
              <a:t>&gt;</a:t>
            </a:r>
          </a:p>
        </p:txBody>
      </p:sp>
      <p:sp>
        <p:nvSpPr>
          <p:cNvPr id="461" name="Shape 461"/>
          <p:cNvSpPr txBox="1"/>
          <p:nvPr/>
        </p:nvSpPr>
        <p:spPr>
          <a:xfrm>
            <a:off x="5072275" y="2930850"/>
            <a:ext cx="3020999" cy="251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s-ES" sz="600">
                <a:solidFill>
                  <a:srgbClr val="000080"/>
                </a:solidFill>
                <a:highlight>
                  <a:srgbClr val="EFEFEF"/>
                </a:highlight>
              </a:rPr>
              <a:t>var money = 12,98754</a:t>
            </a:r>
          </a:p>
        </p:txBody>
      </p:sp>
      <p:sp>
        <p:nvSpPr>
          <p:cNvPr id="462" name="Shape 462"/>
          <p:cNvSpPr txBox="1"/>
          <p:nvPr>
            <p:ph idx="3" type="body"/>
          </p:nvPr>
        </p:nvSpPr>
        <p:spPr>
          <a:xfrm>
            <a:off x="1180625" y="2473650"/>
            <a:ext cx="3737400" cy="463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04800" lvl="0" marL="457200" marR="0" rtl="0" algn="l">
              <a:spcBef>
                <a:spcPts val="0"/>
              </a:spcBef>
              <a:buClr>
                <a:srgbClr val="6AA84F"/>
              </a:buClr>
              <a:buSzPct val="100000"/>
              <a:buFont typeface="Calibri"/>
              <a:buChar char="●"/>
            </a:pPr>
            <a:r>
              <a:rPr lang="es-ES" sz="1200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Devolución en formato cadena, con tres decimales por defecto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6AA84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3" name="Shape 463"/>
          <p:cNvSpPr txBox="1"/>
          <p:nvPr>
            <p:ph idx="3" type="body"/>
          </p:nvPr>
        </p:nvSpPr>
        <p:spPr>
          <a:xfrm>
            <a:off x="1180625" y="2930850"/>
            <a:ext cx="3737400" cy="463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04800" lvl="0" marL="457200" marR="0" rtl="0" algn="l">
              <a:spcBef>
                <a:spcPts val="0"/>
              </a:spcBef>
              <a:buClr>
                <a:srgbClr val="6AA84F"/>
              </a:buClr>
              <a:buSzPct val="100000"/>
              <a:buFont typeface="Calibri"/>
              <a:buChar char="●"/>
            </a:pPr>
            <a:r>
              <a:rPr lang="es-ES" sz="1200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Ajusta la puntuación según el sistema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6AA84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4" name="Shape 464"/>
          <p:cNvSpPr txBox="1"/>
          <p:nvPr/>
        </p:nvSpPr>
        <p:spPr>
          <a:xfrm>
            <a:off x="5072275" y="3388050"/>
            <a:ext cx="3020999" cy="251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s-ES" sz="600">
                <a:solidFill>
                  <a:srgbClr val="0000FF"/>
                </a:solidFill>
                <a:highlight>
                  <a:srgbClr val="EFEFEF"/>
                </a:highlight>
              </a:rPr>
              <a:t>‘12,9875’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4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Shape 469"/>
          <p:cNvSpPr/>
          <p:nvPr/>
        </p:nvSpPr>
        <p:spPr>
          <a:xfrm>
            <a:off x="4992175" y="2291200"/>
            <a:ext cx="3101099" cy="5952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0" name="Shape 470"/>
          <p:cNvSpPr/>
          <p:nvPr/>
        </p:nvSpPr>
        <p:spPr>
          <a:xfrm>
            <a:off x="0" y="248000"/>
            <a:ext cx="9144000" cy="413999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471" name="Shape 4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4024" y="275012"/>
            <a:ext cx="1443299" cy="359974"/>
          </a:xfrm>
          <a:prstGeom prst="rect">
            <a:avLst/>
          </a:prstGeom>
          <a:noFill/>
          <a:ln>
            <a:noFill/>
          </a:ln>
        </p:spPr>
      </p:pic>
      <p:sp>
        <p:nvSpPr>
          <p:cNvPr id="472" name="Shape 472"/>
          <p:cNvSpPr txBox="1"/>
          <p:nvPr>
            <p:ph idx="3" type="body"/>
          </p:nvPr>
        </p:nvSpPr>
        <p:spPr>
          <a:xfrm>
            <a:off x="786450" y="1247949"/>
            <a:ext cx="7772400" cy="1075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s-E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FILTROS (VI)</a:t>
            </a:r>
          </a:p>
        </p:txBody>
      </p:sp>
      <p:sp>
        <p:nvSpPr>
          <p:cNvPr id="473" name="Shape 473"/>
          <p:cNvSpPr txBox="1"/>
          <p:nvPr>
            <p:ph idx="3" type="body"/>
          </p:nvPr>
        </p:nvSpPr>
        <p:spPr>
          <a:xfrm>
            <a:off x="291850" y="329000"/>
            <a:ext cx="6181499" cy="251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s-ES"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ANGULAR 2015 (Kata nivel avanzado)</a:t>
            </a:r>
          </a:p>
        </p:txBody>
      </p:sp>
      <p:sp>
        <p:nvSpPr>
          <p:cNvPr id="474" name="Shape 474"/>
          <p:cNvSpPr txBox="1"/>
          <p:nvPr>
            <p:ph idx="3" type="body"/>
          </p:nvPr>
        </p:nvSpPr>
        <p:spPr>
          <a:xfrm>
            <a:off x="1035250" y="1862000"/>
            <a:ext cx="3574499" cy="251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s-ES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DATE</a:t>
            </a:r>
          </a:p>
        </p:txBody>
      </p:sp>
      <p:sp>
        <p:nvSpPr>
          <p:cNvPr id="475" name="Shape 475"/>
          <p:cNvSpPr txBox="1"/>
          <p:nvPr>
            <p:ph idx="3" type="body"/>
          </p:nvPr>
        </p:nvSpPr>
        <p:spPr>
          <a:xfrm>
            <a:off x="1180625" y="2168850"/>
            <a:ext cx="3737400" cy="493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04800" lvl="0" marL="457200" marR="0" rtl="0" algn="l">
              <a:spcBef>
                <a:spcPts val="0"/>
              </a:spcBef>
              <a:buClr>
                <a:srgbClr val="6AA84F"/>
              </a:buClr>
              <a:buSzPct val="100000"/>
              <a:buFont typeface="Calibri"/>
              <a:buChar char="●"/>
            </a:pPr>
            <a:r>
              <a:rPr lang="es-ES" sz="1200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Se formatea una fecha según las necesidades de visualización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6AA84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6" name="Shape 476"/>
          <p:cNvSpPr txBox="1"/>
          <p:nvPr/>
        </p:nvSpPr>
        <p:spPr>
          <a:xfrm>
            <a:off x="5072275" y="2321250"/>
            <a:ext cx="33729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s-ES" sz="800">
                <a:solidFill>
                  <a:srgbClr val="7F6000"/>
                </a:solidFill>
                <a:highlight>
                  <a:srgbClr val="EFEFEF"/>
                </a:highlight>
              </a:rPr>
              <a:t>HTML </a:t>
            </a:r>
            <a:r>
              <a:rPr lang="es-ES" sz="800">
                <a:highlight>
                  <a:srgbClr val="EFEFEF"/>
                </a:highlight>
              </a:rPr>
              <a:t> &lt;</a:t>
            </a:r>
            <a:r>
              <a:rPr b="1" lang="es-ES" sz="800">
                <a:solidFill>
                  <a:srgbClr val="000080"/>
                </a:solidFill>
                <a:highlight>
                  <a:srgbClr val="EFEFEF"/>
                </a:highlight>
              </a:rPr>
              <a:t>div</a:t>
            </a:r>
            <a:r>
              <a:rPr lang="es-ES" sz="800">
                <a:highlight>
                  <a:srgbClr val="EFEFEF"/>
                </a:highlight>
              </a:rPr>
              <a:t>&gt;{{</a:t>
            </a:r>
            <a:r>
              <a:rPr b="1" lang="es-ES" sz="800">
                <a:highlight>
                  <a:srgbClr val="EFEFEF"/>
                </a:highlight>
              </a:rPr>
              <a:t>value</a:t>
            </a:r>
            <a:r>
              <a:rPr lang="es-ES" sz="800">
                <a:highlight>
                  <a:srgbClr val="EFEFEF"/>
                </a:highlight>
              </a:rPr>
              <a:t> </a:t>
            </a:r>
            <a:r>
              <a:rPr b="1" lang="es-ES" sz="800">
                <a:highlight>
                  <a:srgbClr val="EFEFEF"/>
                </a:highlight>
              </a:rPr>
              <a:t>| </a:t>
            </a:r>
            <a:r>
              <a:rPr lang="es-ES" sz="800">
                <a:solidFill>
                  <a:srgbClr val="FF00FF"/>
                </a:solidFill>
                <a:highlight>
                  <a:srgbClr val="EFEFEF"/>
                </a:highlight>
              </a:rPr>
              <a:t>date</a:t>
            </a:r>
            <a:r>
              <a:rPr lang="es-ES" sz="800">
                <a:highlight>
                  <a:srgbClr val="EFEFEF"/>
                </a:highlight>
              </a:rPr>
              <a:t>: </a:t>
            </a:r>
            <a:r>
              <a:rPr b="1" lang="es-ES" sz="800">
                <a:solidFill>
                  <a:srgbClr val="CC0000"/>
                </a:solidFill>
                <a:highlight>
                  <a:srgbClr val="EFEFEF"/>
                </a:highlight>
              </a:rPr>
              <a:t>format </a:t>
            </a:r>
            <a:r>
              <a:rPr b="1" lang="es-ES" sz="800">
                <a:highlight>
                  <a:srgbClr val="EFEFEF"/>
                </a:highlight>
              </a:rPr>
              <a:t>:</a:t>
            </a:r>
            <a:r>
              <a:rPr lang="es-ES" sz="800">
                <a:highlight>
                  <a:srgbClr val="EFEFEF"/>
                </a:highlight>
              </a:rPr>
              <a:t> </a:t>
            </a:r>
            <a:r>
              <a:rPr b="1" lang="es-ES" sz="800">
                <a:solidFill>
                  <a:srgbClr val="9900FF"/>
                </a:solidFill>
                <a:highlight>
                  <a:srgbClr val="EFEFEF"/>
                </a:highlight>
              </a:rPr>
              <a:t>timezone </a:t>
            </a:r>
            <a:r>
              <a:rPr lang="es-ES" sz="800">
                <a:highlight>
                  <a:srgbClr val="EFEFEF"/>
                </a:highlight>
              </a:rPr>
              <a:t>}}&lt;/</a:t>
            </a:r>
            <a:r>
              <a:rPr b="1" lang="es-ES" sz="800">
                <a:solidFill>
                  <a:srgbClr val="000080"/>
                </a:solidFill>
                <a:highlight>
                  <a:srgbClr val="EFEFEF"/>
                </a:highlight>
              </a:rPr>
              <a:t>div</a:t>
            </a:r>
            <a:r>
              <a:rPr lang="es-ES" sz="800">
                <a:highlight>
                  <a:srgbClr val="EFEFEF"/>
                </a:highlight>
              </a:rPr>
              <a:t>&gt;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800">
              <a:highlight>
                <a:srgbClr val="EFEFEF"/>
              </a:highlight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s-ES" sz="800">
                <a:solidFill>
                  <a:srgbClr val="7F6000"/>
                </a:solidFill>
                <a:highlight>
                  <a:srgbClr val="EFEFEF"/>
                </a:highlight>
              </a:rPr>
              <a:t>JS </a:t>
            </a:r>
            <a:r>
              <a:rPr lang="es-ES" sz="800">
                <a:highlight>
                  <a:srgbClr val="EFEFEF"/>
                </a:highlight>
              </a:rPr>
              <a:t>       </a:t>
            </a:r>
            <a:r>
              <a:rPr b="1" lang="es-ES" sz="800">
                <a:solidFill>
                  <a:srgbClr val="000080"/>
                </a:solidFill>
                <a:highlight>
                  <a:srgbClr val="EFEFEF"/>
                </a:highlight>
              </a:rPr>
              <a:t>$filter</a:t>
            </a:r>
            <a:r>
              <a:rPr lang="es-ES" sz="800">
                <a:highlight>
                  <a:srgbClr val="EFEFEF"/>
                </a:highlight>
              </a:rPr>
              <a:t>(</a:t>
            </a:r>
            <a:r>
              <a:rPr lang="es-ES" sz="800">
                <a:solidFill>
                  <a:srgbClr val="FF00FF"/>
                </a:solidFill>
                <a:highlight>
                  <a:srgbClr val="EFEFEF"/>
                </a:highlight>
              </a:rPr>
              <a:t>‘date’</a:t>
            </a:r>
            <a:r>
              <a:rPr lang="es-ES" sz="800">
                <a:highlight>
                  <a:srgbClr val="EFEFEF"/>
                </a:highlight>
              </a:rPr>
              <a:t>)(</a:t>
            </a:r>
            <a:r>
              <a:rPr b="1" lang="es-ES" sz="800">
                <a:highlight>
                  <a:srgbClr val="EFEFEF"/>
                </a:highlight>
              </a:rPr>
              <a:t>value</a:t>
            </a:r>
            <a:r>
              <a:rPr lang="es-ES" sz="800">
                <a:highlight>
                  <a:srgbClr val="EFEFEF"/>
                </a:highlight>
              </a:rPr>
              <a:t>, </a:t>
            </a:r>
            <a:r>
              <a:rPr b="1" lang="es-ES" sz="800">
                <a:solidFill>
                  <a:srgbClr val="CC0000"/>
                </a:solidFill>
                <a:highlight>
                  <a:srgbClr val="EFEFEF"/>
                </a:highlight>
              </a:rPr>
              <a:t>format </a:t>
            </a:r>
            <a:r>
              <a:rPr lang="es-ES" sz="800">
                <a:highlight>
                  <a:srgbClr val="EFEFEF"/>
                </a:highlight>
              </a:rPr>
              <a:t> : </a:t>
            </a:r>
            <a:r>
              <a:rPr b="1" lang="es-ES" sz="800">
                <a:solidFill>
                  <a:srgbClr val="9900FF"/>
                </a:solidFill>
                <a:highlight>
                  <a:srgbClr val="EFEFEF"/>
                </a:highlight>
              </a:rPr>
              <a:t>timezone </a:t>
            </a:r>
            <a:r>
              <a:rPr lang="es-ES" sz="800">
                <a:highlight>
                  <a:srgbClr val="EFEFEF"/>
                </a:highlight>
              </a:rPr>
              <a:t>)</a:t>
            </a:r>
          </a:p>
        </p:txBody>
      </p:sp>
      <p:sp>
        <p:nvSpPr>
          <p:cNvPr id="477" name="Shape 477"/>
          <p:cNvSpPr txBox="1"/>
          <p:nvPr/>
        </p:nvSpPr>
        <p:spPr>
          <a:xfrm>
            <a:off x="1035250" y="2778750"/>
            <a:ext cx="6733200" cy="1344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s-ES" sz="800">
                <a:solidFill>
                  <a:srgbClr val="CC0000"/>
                </a:solidFill>
                <a:highlight>
                  <a:srgbClr val="EFEFEF"/>
                </a:highlight>
              </a:rPr>
              <a:t>format: </a:t>
            </a:r>
            <a:r>
              <a:rPr lang="es-ES" sz="800">
                <a:highlight>
                  <a:srgbClr val="EFEFEF"/>
                </a:highlight>
              </a:rPr>
              <a:t>para indicar el formato de salida de la fecha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800">
              <a:highlight>
                <a:srgbClr val="EFEFEF"/>
              </a:highlight>
            </a:endParaRPr>
          </a:p>
          <a:p>
            <a:pPr indent="-279400" lvl="0" marL="457200" rtl="0">
              <a:lnSpc>
                <a:spcPct val="115000"/>
              </a:lnSpc>
              <a:spcBef>
                <a:spcPts val="0"/>
              </a:spcBef>
              <a:buSzPct val="100000"/>
              <a:buChar char="❏"/>
            </a:pPr>
            <a:r>
              <a:rPr lang="es-ES" sz="800">
                <a:highlight>
                  <a:srgbClr val="EFEFEF"/>
                </a:highlight>
              </a:rPr>
              <a:t>Año: ‘yyyy’, ‘yy’</a:t>
            </a:r>
          </a:p>
          <a:p>
            <a:pPr indent="-279400" lvl="0" marL="457200" rtl="0">
              <a:lnSpc>
                <a:spcPct val="115000"/>
              </a:lnSpc>
              <a:spcBef>
                <a:spcPts val="0"/>
              </a:spcBef>
              <a:buSzPct val="100000"/>
              <a:buChar char="❏"/>
            </a:pPr>
            <a:r>
              <a:rPr lang="es-ES" sz="800">
                <a:highlight>
                  <a:srgbClr val="EFEFEF"/>
                </a:highlight>
              </a:rPr>
              <a:t>Mes: ‘MMMM’, ‘MMM’, ‘MM’, ‘M’</a:t>
            </a:r>
          </a:p>
          <a:p>
            <a:pPr indent="-279400" lvl="0" marL="457200" rtl="0">
              <a:lnSpc>
                <a:spcPct val="115000"/>
              </a:lnSpc>
              <a:spcBef>
                <a:spcPts val="0"/>
              </a:spcBef>
              <a:buSzPct val="100000"/>
              <a:buChar char="❏"/>
            </a:pPr>
            <a:r>
              <a:rPr lang="es-ES" sz="800">
                <a:highlight>
                  <a:srgbClr val="EFEFEF"/>
                </a:highlight>
              </a:rPr>
              <a:t>Dia: ‘dd’, ‘d’</a:t>
            </a:r>
          </a:p>
          <a:p>
            <a:pPr indent="-279400" lvl="0" marL="457200" rtl="0">
              <a:lnSpc>
                <a:spcPct val="115000"/>
              </a:lnSpc>
              <a:spcBef>
                <a:spcPts val="0"/>
              </a:spcBef>
              <a:buSzPct val="100000"/>
              <a:buChar char="❏"/>
            </a:pPr>
            <a:r>
              <a:rPr lang="es-ES" sz="800">
                <a:highlight>
                  <a:srgbClr val="EFEFEF"/>
                </a:highlight>
              </a:rPr>
              <a:t>Formatos predefinidos: ‘short’, ‘longDate’</a:t>
            </a:r>
          </a:p>
        </p:txBody>
      </p:sp>
      <p:sp>
        <p:nvSpPr>
          <p:cNvPr id="478" name="Shape 478"/>
          <p:cNvSpPr txBox="1"/>
          <p:nvPr/>
        </p:nvSpPr>
        <p:spPr>
          <a:xfrm>
            <a:off x="1035250" y="3769350"/>
            <a:ext cx="6733200" cy="6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s-ES" sz="800">
                <a:solidFill>
                  <a:srgbClr val="9900FF"/>
                </a:solidFill>
                <a:highlight>
                  <a:srgbClr val="EFEFEF"/>
                </a:highlight>
              </a:rPr>
              <a:t>timezone: </a:t>
            </a:r>
            <a:r>
              <a:rPr lang="es-ES" sz="800">
                <a:highlight>
                  <a:srgbClr val="EFEFEF"/>
                </a:highlight>
              </a:rPr>
              <a:t>permite especificar la zona horaria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800">
              <a:highlight>
                <a:srgbClr val="EFEFEF"/>
              </a:highlight>
            </a:endParaRPr>
          </a:p>
          <a:p>
            <a:pPr indent="-279400" lvl="0" marL="457200" rtl="0">
              <a:lnSpc>
                <a:spcPct val="115000"/>
              </a:lnSpc>
              <a:spcBef>
                <a:spcPts val="0"/>
              </a:spcBef>
              <a:buSzPct val="100000"/>
              <a:buChar char="❏"/>
            </a:pPr>
            <a:r>
              <a:rPr lang="es-ES" sz="800">
                <a:highlight>
                  <a:srgbClr val="EFEFEF"/>
                </a:highlight>
              </a:rPr>
              <a:t>Si no se indica, se utiliza la actual por defecto</a:t>
            </a:r>
          </a:p>
        </p:txBody>
      </p:sp>
      <p:sp>
        <p:nvSpPr>
          <p:cNvPr id="479" name="Shape 479"/>
          <p:cNvSpPr/>
          <p:nvPr/>
        </p:nvSpPr>
        <p:spPr>
          <a:xfrm>
            <a:off x="897450" y="1915450"/>
            <a:ext cx="180900" cy="180900"/>
          </a:xfrm>
          <a:prstGeom prst="diamond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0" name="Shape 480"/>
          <p:cNvSpPr/>
          <p:nvPr/>
        </p:nvSpPr>
        <p:spPr>
          <a:xfrm>
            <a:off x="4992175" y="2900800"/>
            <a:ext cx="3101099" cy="8019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1" name="Shape 481"/>
          <p:cNvSpPr txBox="1"/>
          <p:nvPr/>
        </p:nvSpPr>
        <p:spPr>
          <a:xfrm>
            <a:off x="5072275" y="3159450"/>
            <a:ext cx="3020999" cy="251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s-ES" sz="600">
                <a:highlight>
                  <a:srgbClr val="EFEFEF"/>
                </a:highlight>
              </a:rPr>
              <a:t>&lt;</a:t>
            </a:r>
            <a:r>
              <a:rPr b="1" lang="es-ES" sz="600">
                <a:solidFill>
                  <a:srgbClr val="000080"/>
                </a:solidFill>
                <a:highlight>
                  <a:srgbClr val="EFEFEF"/>
                </a:highlight>
              </a:rPr>
              <a:t>div</a:t>
            </a:r>
            <a:r>
              <a:rPr lang="es-ES" sz="600">
                <a:highlight>
                  <a:srgbClr val="EFEFEF"/>
                </a:highlight>
              </a:rPr>
              <a:t>&gt;{{</a:t>
            </a:r>
            <a:r>
              <a:rPr b="1" lang="es-ES" sz="600">
                <a:highlight>
                  <a:srgbClr val="EFEFEF"/>
                </a:highlight>
              </a:rPr>
              <a:t>date_today</a:t>
            </a:r>
            <a:r>
              <a:rPr lang="es-ES" sz="600">
                <a:highlight>
                  <a:srgbClr val="EFEFEF"/>
                </a:highlight>
              </a:rPr>
              <a:t> </a:t>
            </a:r>
            <a:r>
              <a:rPr b="1" lang="es-ES" sz="600">
                <a:highlight>
                  <a:srgbClr val="EFEFEF"/>
                </a:highlight>
              </a:rPr>
              <a:t>| </a:t>
            </a:r>
            <a:r>
              <a:rPr lang="es-ES" sz="600">
                <a:solidFill>
                  <a:srgbClr val="FF00FF"/>
                </a:solidFill>
                <a:highlight>
                  <a:srgbClr val="EFEFEF"/>
                </a:highlight>
              </a:rPr>
              <a:t>date</a:t>
            </a:r>
            <a:r>
              <a:rPr lang="es-ES" sz="600">
                <a:highlight>
                  <a:srgbClr val="EFEFEF"/>
                </a:highlight>
              </a:rPr>
              <a:t>: </a:t>
            </a:r>
            <a:r>
              <a:rPr b="1" lang="es-ES" sz="600">
                <a:solidFill>
                  <a:srgbClr val="CC0000"/>
                </a:solidFill>
                <a:highlight>
                  <a:srgbClr val="EFEFEF"/>
                </a:highlight>
              </a:rPr>
              <a:t>‘dd/MM/yyyy’</a:t>
            </a:r>
            <a:r>
              <a:rPr b="1" lang="es-ES" sz="600">
                <a:solidFill>
                  <a:srgbClr val="9900FF"/>
                </a:solidFill>
                <a:highlight>
                  <a:srgbClr val="EFEFEF"/>
                </a:highlight>
              </a:rPr>
              <a:t> </a:t>
            </a:r>
            <a:r>
              <a:rPr lang="es-ES" sz="600">
                <a:highlight>
                  <a:srgbClr val="EFEFEF"/>
                </a:highlight>
              </a:rPr>
              <a:t>}}&lt;/</a:t>
            </a:r>
            <a:r>
              <a:rPr b="1" lang="es-ES" sz="600">
                <a:solidFill>
                  <a:srgbClr val="000080"/>
                </a:solidFill>
                <a:highlight>
                  <a:srgbClr val="EFEFEF"/>
                </a:highlight>
              </a:rPr>
              <a:t>div</a:t>
            </a:r>
            <a:r>
              <a:rPr lang="es-ES" sz="600">
                <a:highlight>
                  <a:srgbClr val="EFEFEF"/>
                </a:highlight>
              </a:rPr>
              <a:t>&gt;</a:t>
            </a:r>
          </a:p>
        </p:txBody>
      </p:sp>
      <p:sp>
        <p:nvSpPr>
          <p:cNvPr id="482" name="Shape 482"/>
          <p:cNvSpPr txBox="1"/>
          <p:nvPr/>
        </p:nvSpPr>
        <p:spPr>
          <a:xfrm>
            <a:off x="5072275" y="2930850"/>
            <a:ext cx="3020999" cy="251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s-ES" sz="600">
                <a:solidFill>
                  <a:srgbClr val="000080"/>
                </a:solidFill>
                <a:highlight>
                  <a:srgbClr val="EFEFEF"/>
                </a:highlight>
              </a:rPr>
              <a:t>var date_today = 1288323623006</a:t>
            </a:r>
          </a:p>
        </p:txBody>
      </p:sp>
      <p:sp>
        <p:nvSpPr>
          <p:cNvPr id="483" name="Shape 483"/>
          <p:cNvSpPr txBox="1"/>
          <p:nvPr/>
        </p:nvSpPr>
        <p:spPr>
          <a:xfrm>
            <a:off x="5072275" y="3388050"/>
            <a:ext cx="3020999" cy="251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s-ES" sz="600">
                <a:solidFill>
                  <a:srgbClr val="0000FF"/>
                </a:solidFill>
                <a:highlight>
                  <a:srgbClr val="EFEFEF"/>
                </a:highlight>
              </a:rPr>
              <a:t>‘29/10/2010’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4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/>
        </p:nvSpPr>
        <p:spPr>
          <a:xfrm>
            <a:off x="0" y="248000"/>
            <a:ext cx="9144000" cy="413999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59" name="Shape 1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4024" y="275012"/>
            <a:ext cx="1443299" cy="359974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Shape 160"/>
          <p:cNvSpPr txBox="1"/>
          <p:nvPr>
            <p:ph idx="3" type="body"/>
          </p:nvPr>
        </p:nvSpPr>
        <p:spPr>
          <a:xfrm>
            <a:off x="786450" y="1247949"/>
            <a:ext cx="7772400" cy="5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s-E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SERVICIOS</a:t>
            </a:r>
          </a:p>
        </p:txBody>
      </p:sp>
      <p:sp>
        <p:nvSpPr>
          <p:cNvPr id="161" name="Shape 161"/>
          <p:cNvSpPr txBox="1"/>
          <p:nvPr>
            <p:ph idx="3" type="body"/>
          </p:nvPr>
        </p:nvSpPr>
        <p:spPr>
          <a:xfrm>
            <a:off x="291850" y="329000"/>
            <a:ext cx="6181499" cy="251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s-ES"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ANGULAR 2015 (Kata nivel avanzado)</a:t>
            </a:r>
          </a:p>
        </p:txBody>
      </p:sp>
      <p:pic>
        <p:nvPicPr>
          <p:cNvPr id="162" name="Shape 1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43600" y="1935850"/>
            <a:ext cx="858099" cy="980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Shape 488"/>
          <p:cNvSpPr/>
          <p:nvPr/>
        </p:nvSpPr>
        <p:spPr>
          <a:xfrm>
            <a:off x="4992175" y="2291200"/>
            <a:ext cx="3101099" cy="5952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9" name="Shape 489"/>
          <p:cNvSpPr/>
          <p:nvPr/>
        </p:nvSpPr>
        <p:spPr>
          <a:xfrm>
            <a:off x="0" y="248000"/>
            <a:ext cx="9144000" cy="413999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490" name="Shape 4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4024" y="275012"/>
            <a:ext cx="1443299" cy="359974"/>
          </a:xfrm>
          <a:prstGeom prst="rect">
            <a:avLst/>
          </a:prstGeom>
          <a:noFill/>
          <a:ln>
            <a:noFill/>
          </a:ln>
        </p:spPr>
      </p:pic>
      <p:sp>
        <p:nvSpPr>
          <p:cNvPr id="491" name="Shape 491"/>
          <p:cNvSpPr txBox="1"/>
          <p:nvPr>
            <p:ph idx="3" type="body"/>
          </p:nvPr>
        </p:nvSpPr>
        <p:spPr>
          <a:xfrm>
            <a:off x="786450" y="1247949"/>
            <a:ext cx="7772400" cy="1075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s-E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FILTROS (VII)</a:t>
            </a:r>
          </a:p>
        </p:txBody>
      </p:sp>
      <p:sp>
        <p:nvSpPr>
          <p:cNvPr id="492" name="Shape 492"/>
          <p:cNvSpPr txBox="1"/>
          <p:nvPr>
            <p:ph idx="3" type="body"/>
          </p:nvPr>
        </p:nvSpPr>
        <p:spPr>
          <a:xfrm>
            <a:off x="291850" y="329000"/>
            <a:ext cx="6181499" cy="251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s-ES"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ANGULAR 2015 (Kata nivel avanzado)</a:t>
            </a:r>
          </a:p>
        </p:txBody>
      </p:sp>
      <p:sp>
        <p:nvSpPr>
          <p:cNvPr id="493" name="Shape 493"/>
          <p:cNvSpPr txBox="1"/>
          <p:nvPr>
            <p:ph idx="3" type="body"/>
          </p:nvPr>
        </p:nvSpPr>
        <p:spPr>
          <a:xfrm>
            <a:off x="1035250" y="1862000"/>
            <a:ext cx="3574499" cy="251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s-ES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CURRENCY</a:t>
            </a:r>
          </a:p>
        </p:txBody>
      </p:sp>
      <p:sp>
        <p:nvSpPr>
          <p:cNvPr id="494" name="Shape 494"/>
          <p:cNvSpPr txBox="1"/>
          <p:nvPr>
            <p:ph idx="3" type="body"/>
          </p:nvPr>
        </p:nvSpPr>
        <p:spPr>
          <a:xfrm>
            <a:off x="1180625" y="2168850"/>
            <a:ext cx="3737400" cy="493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04800" lvl="0" marL="457200" marR="0" rtl="0" algn="l">
              <a:spcBef>
                <a:spcPts val="0"/>
              </a:spcBef>
              <a:buClr>
                <a:srgbClr val="6AA84F"/>
              </a:buClr>
              <a:buSzPct val="100000"/>
              <a:buFont typeface="Calibri"/>
              <a:buChar char="●"/>
            </a:pPr>
            <a:r>
              <a:rPr lang="es-ES" sz="1200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Se formatea un número para devolver símbolo de la moneda y número de decimales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6AA84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5" name="Shape 495"/>
          <p:cNvSpPr txBox="1"/>
          <p:nvPr/>
        </p:nvSpPr>
        <p:spPr>
          <a:xfrm>
            <a:off x="5072275" y="2321250"/>
            <a:ext cx="33729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s-ES" sz="800">
                <a:solidFill>
                  <a:srgbClr val="7F6000"/>
                </a:solidFill>
                <a:highlight>
                  <a:srgbClr val="EFEFEF"/>
                </a:highlight>
              </a:rPr>
              <a:t>HTML </a:t>
            </a:r>
            <a:r>
              <a:rPr lang="es-ES" sz="800">
                <a:highlight>
                  <a:srgbClr val="EFEFEF"/>
                </a:highlight>
              </a:rPr>
              <a:t> &lt;</a:t>
            </a:r>
            <a:r>
              <a:rPr b="1" lang="es-ES" sz="800">
                <a:solidFill>
                  <a:srgbClr val="000080"/>
                </a:solidFill>
                <a:highlight>
                  <a:srgbClr val="EFEFEF"/>
                </a:highlight>
              </a:rPr>
              <a:t>div</a:t>
            </a:r>
            <a:r>
              <a:rPr lang="es-ES" sz="800">
                <a:highlight>
                  <a:srgbClr val="EFEFEF"/>
                </a:highlight>
              </a:rPr>
              <a:t>&gt;{{</a:t>
            </a:r>
            <a:r>
              <a:rPr b="1" lang="es-ES" sz="800">
                <a:highlight>
                  <a:srgbClr val="EFEFEF"/>
                </a:highlight>
              </a:rPr>
              <a:t>value</a:t>
            </a:r>
            <a:r>
              <a:rPr lang="es-ES" sz="800">
                <a:highlight>
                  <a:srgbClr val="EFEFEF"/>
                </a:highlight>
              </a:rPr>
              <a:t> </a:t>
            </a:r>
            <a:r>
              <a:rPr b="1" lang="es-ES" sz="800">
                <a:highlight>
                  <a:srgbClr val="EFEFEF"/>
                </a:highlight>
              </a:rPr>
              <a:t>| </a:t>
            </a:r>
            <a:r>
              <a:rPr lang="es-ES" sz="800">
                <a:solidFill>
                  <a:srgbClr val="FF00FF"/>
                </a:solidFill>
                <a:highlight>
                  <a:srgbClr val="EFEFEF"/>
                </a:highlight>
              </a:rPr>
              <a:t>currency</a:t>
            </a:r>
            <a:r>
              <a:rPr lang="es-ES" sz="800">
                <a:highlight>
                  <a:srgbClr val="EFEFEF"/>
                </a:highlight>
              </a:rPr>
              <a:t>: </a:t>
            </a:r>
            <a:r>
              <a:rPr b="1" lang="es-ES" sz="800">
                <a:solidFill>
                  <a:srgbClr val="CC0000"/>
                </a:solidFill>
                <a:highlight>
                  <a:srgbClr val="EFEFEF"/>
                </a:highlight>
              </a:rPr>
              <a:t>symbol </a:t>
            </a:r>
            <a:r>
              <a:rPr b="1" lang="es-ES" sz="800">
                <a:highlight>
                  <a:srgbClr val="EFEFEF"/>
                </a:highlight>
              </a:rPr>
              <a:t>:</a:t>
            </a:r>
            <a:r>
              <a:rPr lang="es-ES" sz="800">
                <a:highlight>
                  <a:srgbClr val="EFEFEF"/>
                </a:highlight>
              </a:rPr>
              <a:t> </a:t>
            </a:r>
            <a:r>
              <a:rPr b="1" lang="es-ES" sz="800">
                <a:solidFill>
                  <a:srgbClr val="9900FF"/>
                </a:solidFill>
                <a:highlight>
                  <a:srgbClr val="EFEFEF"/>
                </a:highlight>
              </a:rPr>
              <a:t>fractionSize </a:t>
            </a:r>
            <a:r>
              <a:rPr lang="es-ES" sz="800">
                <a:highlight>
                  <a:srgbClr val="EFEFEF"/>
                </a:highlight>
              </a:rPr>
              <a:t>}}&lt;/</a:t>
            </a:r>
            <a:r>
              <a:rPr b="1" lang="es-ES" sz="800">
                <a:solidFill>
                  <a:srgbClr val="000080"/>
                </a:solidFill>
                <a:highlight>
                  <a:srgbClr val="EFEFEF"/>
                </a:highlight>
              </a:rPr>
              <a:t>div</a:t>
            </a:r>
            <a:r>
              <a:rPr lang="es-ES" sz="800">
                <a:highlight>
                  <a:srgbClr val="EFEFEF"/>
                </a:highlight>
              </a:rPr>
              <a:t>&gt;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800">
              <a:highlight>
                <a:srgbClr val="EFEFEF"/>
              </a:highlight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s-ES" sz="800">
                <a:solidFill>
                  <a:srgbClr val="7F6000"/>
                </a:solidFill>
                <a:highlight>
                  <a:srgbClr val="EFEFEF"/>
                </a:highlight>
              </a:rPr>
              <a:t>JS </a:t>
            </a:r>
            <a:r>
              <a:rPr lang="es-ES" sz="800">
                <a:highlight>
                  <a:srgbClr val="EFEFEF"/>
                </a:highlight>
              </a:rPr>
              <a:t>       </a:t>
            </a:r>
            <a:r>
              <a:rPr b="1" lang="es-ES" sz="800">
                <a:solidFill>
                  <a:srgbClr val="000080"/>
                </a:solidFill>
                <a:highlight>
                  <a:srgbClr val="EFEFEF"/>
                </a:highlight>
              </a:rPr>
              <a:t>$filter</a:t>
            </a:r>
            <a:r>
              <a:rPr lang="es-ES" sz="800">
                <a:highlight>
                  <a:srgbClr val="EFEFEF"/>
                </a:highlight>
              </a:rPr>
              <a:t>(</a:t>
            </a:r>
            <a:r>
              <a:rPr lang="es-ES" sz="800">
                <a:solidFill>
                  <a:srgbClr val="FF00FF"/>
                </a:solidFill>
                <a:highlight>
                  <a:srgbClr val="EFEFEF"/>
                </a:highlight>
              </a:rPr>
              <a:t>‘currency’</a:t>
            </a:r>
            <a:r>
              <a:rPr lang="es-ES" sz="800">
                <a:highlight>
                  <a:srgbClr val="EFEFEF"/>
                </a:highlight>
              </a:rPr>
              <a:t>)(</a:t>
            </a:r>
            <a:r>
              <a:rPr b="1" lang="es-ES" sz="800">
                <a:highlight>
                  <a:srgbClr val="EFEFEF"/>
                </a:highlight>
              </a:rPr>
              <a:t>value</a:t>
            </a:r>
            <a:r>
              <a:rPr lang="es-ES" sz="800">
                <a:highlight>
                  <a:srgbClr val="EFEFEF"/>
                </a:highlight>
              </a:rPr>
              <a:t>, </a:t>
            </a:r>
            <a:r>
              <a:rPr b="1" lang="es-ES" sz="800">
                <a:solidFill>
                  <a:srgbClr val="CC0000"/>
                </a:solidFill>
                <a:highlight>
                  <a:srgbClr val="EFEFEF"/>
                </a:highlight>
              </a:rPr>
              <a:t>symbol </a:t>
            </a:r>
            <a:r>
              <a:rPr lang="es-ES" sz="800">
                <a:highlight>
                  <a:srgbClr val="EFEFEF"/>
                </a:highlight>
              </a:rPr>
              <a:t> : </a:t>
            </a:r>
            <a:r>
              <a:rPr b="1" lang="es-ES" sz="800">
                <a:solidFill>
                  <a:srgbClr val="9900FF"/>
                </a:solidFill>
                <a:highlight>
                  <a:srgbClr val="EFEFEF"/>
                </a:highlight>
              </a:rPr>
              <a:t>fractionSize </a:t>
            </a:r>
            <a:r>
              <a:rPr lang="es-ES" sz="800">
                <a:highlight>
                  <a:srgbClr val="EFEFEF"/>
                </a:highlight>
              </a:rPr>
              <a:t>)</a:t>
            </a:r>
          </a:p>
        </p:txBody>
      </p:sp>
      <p:sp>
        <p:nvSpPr>
          <p:cNvPr id="496" name="Shape 496"/>
          <p:cNvSpPr txBox="1"/>
          <p:nvPr/>
        </p:nvSpPr>
        <p:spPr>
          <a:xfrm>
            <a:off x="1035250" y="3235950"/>
            <a:ext cx="6733200" cy="359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s-ES" sz="800">
                <a:solidFill>
                  <a:srgbClr val="CC0000"/>
                </a:solidFill>
                <a:highlight>
                  <a:srgbClr val="EFEFEF"/>
                </a:highlight>
              </a:rPr>
              <a:t>symbol: </a:t>
            </a:r>
            <a:r>
              <a:rPr lang="es-ES" sz="800">
                <a:highlight>
                  <a:srgbClr val="EFEFEF"/>
                </a:highlight>
              </a:rPr>
              <a:t>permite especificar el tipo de moneda a mostrar</a:t>
            </a:r>
          </a:p>
        </p:txBody>
      </p:sp>
      <p:sp>
        <p:nvSpPr>
          <p:cNvPr id="497" name="Shape 497"/>
          <p:cNvSpPr txBox="1"/>
          <p:nvPr/>
        </p:nvSpPr>
        <p:spPr>
          <a:xfrm>
            <a:off x="1035250" y="3540750"/>
            <a:ext cx="6733200" cy="328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s-ES" sz="800">
                <a:solidFill>
                  <a:srgbClr val="9900FF"/>
                </a:solidFill>
                <a:highlight>
                  <a:srgbClr val="EFEFEF"/>
                </a:highlight>
              </a:rPr>
              <a:t>fractionSize: </a:t>
            </a:r>
            <a:r>
              <a:rPr lang="es-ES" sz="800">
                <a:highlight>
                  <a:srgbClr val="EFEFEF"/>
                </a:highlight>
              </a:rPr>
              <a:t>ajusta el número de decimales</a:t>
            </a:r>
          </a:p>
        </p:txBody>
      </p:sp>
      <p:sp>
        <p:nvSpPr>
          <p:cNvPr id="498" name="Shape 498"/>
          <p:cNvSpPr/>
          <p:nvPr/>
        </p:nvSpPr>
        <p:spPr>
          <a:xfrm>
            <a:off x="897450" y="1915450"/>
            <a:ext cx="180900" cy="180900"/>
          </a:xfrm>
          <a:prstGeom prst="diamond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9" name="Shape 499"/>
          <p:cNvSpPr/>
          <p:nvPr/>
        </p:nvSpPr>
        <p:spPr>
          <a:xfrm>
            <a:off x="4992175" y="2900800"/>
            <a:ext cx="3101099" cy="8019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0" name="Shape 500"/>
          <p:cNvSpPr txBox="1"/>
          <p:nvPr/>
        </p:nvSpPr>
        <p:spPr>
          <a:xfrm>
            <a:off x="5072275" y="3159450"/>
            <a:ext cx="3020999" cy="251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s-ES" sz="600">
                <a:highlight>
                  <a:srgbClr val="EFEFEF"/>
                </a:highlight>
              </a:rPr>
              <a:t>&lt;</a:t>
            </a:r>
            <a:r>
              <a:rPr b="1" lang="es-ES" sz="600">
                <a:solidFill>
                  <a:srgbClr val="000080"/>
                </a:solidFill>
                <a:highlight>
                  <a:srgbClr val="EFEFEF"/>
                </a:highlight>
              </a:rPr>
              <a:t>div</a:t>
            </a:r>
            <a:r>
              <a:rPr lang="es-ES" sz="600">
                <a:highlight>
                  <a:srgbClr val="EFEFEF"/>
                </a:highlight>
              </a:rPr>
              <a:t>&gt;{{</a:t>
            </a:r>
            <a:r>
              <a:rPr b="1" lang="es-ES" sz="600">
                <a:highlight>
                  <a:srgbClr val="EFEFEF"/>
                </a:highlight>
              </a:rPr>
              <a:t>number |</a:t>
            </a:r>
            <a:r>
              <a:rPr lang="es-ES" sz="600">
                <a:highlight>
                  <a:srgbClr val="EFEFEF"/>
                </a:highlight>
              </a:rPr>
              <a:t> </a:t>
            </a:r>
            <a:r>
              <a:rPr lang="es-ES" sz="600">
                <a:solidFill>
                  <a:srgbClr val="FF00FF"/>
                </a:solidFill>
                <a:highlight>
                  <a:srgbClr val="EFEFEF"/>
                </a:highlight>
              </a:rPr>
              <a:t>currency</a:t>
            </a:r>
            <a:r>
              <a:rPr lang="es-ES" sz="600">
                <a:highlight>
                  <a:srgbClr val="EFEFEF"/>
                </a:highlight>
              </a:rPr>
              <a:t>: </a:t>
            </a:r>
            <a:r>
              <a:rPr b="1" lang="es-ES" sz="600">
                <a:solidFill>
                  <a:srgbClr val="CC0000"/>
                </a:solidFill>
                <a:highlight>
                  <a:srgbClr val="EFEFEF"/>
                </a:highlight>
              </a:rPr>
              <a:t>$ </a:t>
            </a:r>
            <a:r>
              <a:rPr b="1" lang="es-ES" sz="600">
                <a:highlight>
                  <a:srgbClr val="EFEFEF"/>
                </a:highlight>
              </a:rPr>
              <a:t>:</a:t>
            </a:r>
            <a:r>
              <a:rPr b="1" lang="es-ES" sz="600">
                <a:solidFill>
                  <a:srgbClr val="9900FF"/>
                </a:solidFill>
                <a:highlight>
                  <a:srgbClr val="EFEFEF"/>
                </a:highlight>
              </a:rPr>
              <a:t> 2 </a:t>
            </a:r>
            <a:r>
              <a:rPr lang="es-ES" sz="600">
                <a:highlight>
                  <a:srgbClr val="EFEFEF"/>
                </a:highlight>
              </a:rPr>
              <a:t>}}&lt;/</a:t>
            </a:r>
            <a:r>
              <a:rPr b="1" lang="es-ES" sz="600">
                <a:solidFill>
                  <a:srgbClr val="000080"/>
                </a:solidFill>
                <a:highlight>
                  <a:srgbClr val="EFEFEF"/>
                </a:highlight>
              </a:rPr>
              <a:t>div</a:t>
            </a:r>
            <a:r>
              <a:rPr lang="es-ES" sz="600">
                <a:highlight>
                  <a:srgbClr val="EFEFEF"/>
                </a:highlight>
              </a:rPr>
              <a:t>&gt;</a:t>
            </a:r>
          </a:p>
        </p:txBody>
      </p:sp>
      <p:sp>
        <p:nvSpPr>
          <p:cNvPr id="501" name="Shape 501"/>
          <p:cNvSpPr txBox="1"/>
          <p:nvPr/>
        </p:nvSpPr>
        <p:spPr>
          <a:xfrm>
            <a:off x="5072275" y="2930850"/>
            <a:ext cx="3020999" cy="251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s-ES" sz="600">
                <a:solidFill>
                  <a:srgbClr val="000080"/>
                </a:solidFill>
                <a:highlight>
                  <a:srgbClr val="EFEFEF"/>
                </a:highlight>
              </a:rPr>
              <a:t>var number = 12,45674</a:t>
            </a:r>
          </a:p>
        </p:txBody>
      </p:sp>
      <p:sp>
        <p:nvSpPr>
          <p:cNvPr id="502" name="Shape 502"/>
          <p:cNvSpPr txBox="1"/>
          <p:nvPr/>
        </p:nvSpPr>
        <p:spPr>
          <a:xfrm>
            <a:off x="5072275" y="3388050"/>
            <a:ext cx="3020999" cy="251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s-ES" sz="600">
                <a:solidFill>
                  <a:srgbClr val="0000FF"/>
                </a:solidFill>
                <a:highlight>
                  <a:srgbClr val="EFEFEF"/>
                </a:highlight>
              </a:rPr>
              <a:t>‘12,45$’</a:t>
            </a:r>
          </a:p>
        </p:txBody>
      </p:sp>
      <p:sp>
        <p:nvSpPr>
          <p:cNvPr id="503" name="Shape 503"/>
          <p:cNvSpPr txBox="1"/>
          <p:nvPr>
            <p:ph idx="3" type="body"/>
          </p:nvPr>
        </p:nvSpPr>
        <p:spPr>
          <a:xfrm>
            <a:off x="1180625" y="2626050"/>
            <a:ext cx="3737400" cy="493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04800" lvl="0" marL="457200" marR="0" rtl="0" algn="l">
              <a:spcBef>
                <a:spcPts val="0"/>
              </a:spcBef>
              <a:buClr>
                <a:srgbClr val="6AA84F"/>
              </a:buClr>
              <a:buSzPct val="100000"/>
              <a:buFont typeface="Calibri"/>
              <a:buChar char="●"/>
            </a:pPr>
            <a:r>
              <a:rPr lang="es-ES" sz="1200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Se adapta al idioma por defecto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6AA84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4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Shape 508"/>
          <p:cNvSpPr/>
          <p:nvPr/>
        </p:nvSpPr>
        <p:spPr>
          <a:xfrm>
            <a:off x="1202250" y="2990100"/>
            <a:ext cx="3101099" cy="5952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9" name="Shape 509"/>
          <p:cNvSpPr/>
          <p:nvPr/>
        </p:nvSpPr>
        <p:spPr>
          <a:xfrm>
            <a:off x="0" y="248000"/>
            <a:ext cx="9144000" cy="413999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510" name="Shape 5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4024" y="275012"/>
            <a:ext cx="1443299" cy="359974"/>
          </a:xfrm>
          <a:prstGeom prst="rect">
            <a:avLst/>
          </a:prstGeom>
          <a:noFill/>
          <a:ln>
            <a:noFill/>
          </a:ln>
        </p:spPr>
      </p:pic>
      <p:sp>
        <p:nvSpPr>
          <p:cNvPr id="511" name="Shape 511"/>
          <p:cNvSpPr txBox="1"/>
          <p:nvPr>
            <p:ph idx="3" type="body"/>
          </p:nvPr>
        </p:nvSpPr>
        <p:spPr>
          <a:xfrm>
            <a:off x="786450" y="1247949"/>
            <a:ext cx="7772400" cy="1075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s-E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FILTROS (VIII)</a:t>
            </a:r>
          </a:p>
        </p:txBody>
      </p:sp>
      <p:sp>
        <p:nvSpPr>
          <p:cNvPr id="512" name="Shape 512"/>
          <p:cNvSpPr txBox="1"/>
          <p:nvPr>
            <p:ph idx="3" type="body"/>
          </p:nvPr>
        </p:nvSpPr>
        <p:spPr>
          <a:xfrm>
            <a:off x="291850" y="329000"/>
            <a:ext cx="6181499" cy="251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s-ES"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ANGULAR 2015 (Kata nivel avanzado)</a:t>
            </a:r>
          </a:p>
        </p:txBody>
      </p:sp>
      <p:sp>
        <p:nvSpPr>
          <p:cNvPr id="513" name="Shape 513"/>
          <p:cNvSpPr txBox="1"/>
          <p:nvPr>
            <p:ph idx="3" type="body"/>
          </p:nvPr>
        </p:nvSpPr>
        <p:spPr>
          <a:xfrm>
            <a:off x="1035250" y="1862000"/>
            <a:ext cx="3574499" cy="251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s-ES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LOWERCASE / UPPERCASE</a:t>
            </a:r>
          </a:p>
        </p:txBody>
      </p:sp>
      <p:sp>
        <p:nvSpPr>
          <p:cNvPr id="514" name="Shape 514"/>
          <p:cNvSpPr txBox="1"/>
          <p:nvPr>
            <p:ph idx="3" type="body"/>
          </p:nvPr>
        </p:nvSpPr>
        <p:spPr>
          <a:xfrm>
            <a:off x="1180625" y="2168850"/>
            <a:ext cx="6092999" cy="493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04800" lvl="0" marL="457200" marR="0" rtl="0" algn="l">
              <a:spcBef>
                <a:spcPts val="0"/>
              </a:spcBef>
              <a:buClr>
                <a:srgbClr val="6AA84F"/>
              </a:buClr>
              <a:buSzPct val="100000"/>
              <a:buFont typeface="Calibri"/>
              <a:buChar char="●"/>
            </a:pPr>
            <a:r>
              <a:rPr lang="es-ES" sz="1200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Nos permiten transformar cadenas a minúsculas o mayúsculas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6AA84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5" name="Shape 515"/>
          <p:cNvSpPr txBox="1"/>
          <p:nvPr/>
        </p:nvSpPr>
        <p:spPr>
          <a:xfrm>
            <a:off x="1282350" y="3020150"/>
            <a:ext cx="33729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s-ES" sz="800">
                <a:solidFill>
                  <a:srgbClr val="7F6000"/>
                </a:solidFill>
                <a:highlight>
                  <a:srgbClr val="EFEFEF"/>
                </a:highlight>
              </a:rPr>
              <a:t>HTML </a:t>
            </a:r>
            <a:r>
              <a:rPr lang="es-ES" sz="800">
                <a:highlight>
                  <a:srgbClr val="EFEFEF"/>
                </a:highlight>
              </a:rPr>
              <a:t> &lt;</a:t>
            </a:r>
            <a:r>
              <a:rPr b="1" lang="es-ES" sz="800">
                <a:solidFill>
                  <a:srgbClr val="000080"/>
                </a:solidFill>
                <a:highlight>
                  <a:srgbClr val="EFEFEF"/>
                </a:highlight>
              </a:rPr>
              <a:t>div</a:t>
            </a:r>
            <a:r>
              <a:rPr lang="es-ES" sz="800">
                <a:highlight>
                  <a:srgbClr val="EFEFEF"/>
                </a:highlight>
              </a:rPr>
              <a:t>&gt;{{</a:t>
            </a:r>
            <a:r>
              <a:rPr b="1" lang="es-ES" sz="800">
                <a:highlight>
                  <a:srgbClr val="EFEFEF"/>
                </a:highlight>
              </a:rPr>
              <a:t>value</a:t>
            </a:r>
            <a:r>
              <a:rPr lang="es-ES" sz="800">
                <a:highlight>
                  <a:srgbClr val="EFEFEF"/>
                </a:highlight>
              </a:rPr>
              <a:t> </a:t>
            </a:r>
            <a:r>
              <a:rPr b="1" lang="es-ES" sz="800">
                <a:highlight>
                  <a:srgbClr val="EFEFEF"/>
                </a:highlight>
              </a:rPr>
              <a:t>| </a:t>
            </a:r>
            <a:r>
              <a:rPr lang="es-ES" sz="800">
                <a:solidFill>
                  <a:srgbClr val="FF00FF"/>
                </a:solidFill>
                <a:highlight>
                  <a:srgbClr val="EFEFEF"/>
                </a:highlight>
              </a:rPr>
              <a:t>lowercase</a:t>
            </a:r>
            <a:r>
              <a:rPr b="1" lang="es-ES" sz="800">
                <a:solidFill>
                  <a:srgbClr val="9900FF"/>
                </a:solidFill>
                <a:highlight>
                  <a:srgbClr val="EFEFEF"/>
                </a:highlight>
              </a:rPr>
              <a:t> </a:t>
            </a:r>
            <a:r>
              <a:rPr lang="es-ES" sz="800">
                <a:highlight>
                  <a:srgbClr val="EFEFEF"/>
                </a:highlight>
              </a:rPr>
              <a:t>}}&lt;/</a:t>
            </a:r>
            <a:r>
              <a:rPr b="1" lang="es-ES" sz="800">
                <a:solidFill>
                  <a:srgbClr val="000080"/>
                </a:solidFill>
                <a:highlight>
                  <a:srgbClr val="EFEFEF"/>
                </a:highlight>
              </a:rPr>
              <a:t>div</a:t>
            </a:r>
            <a:r>
              <a:rPr lang="es-ES" sz="800">
                <a:highlight>
                  <a:srgbClr val="EFEFEF"/>
                </a:highlight>
              </a:rPr>
              <a:t>&gt;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800">
              <a:highlight>
                <a:srgbClr val="EFEFEF"/>
              </a:highlight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s-ES" sz="800">
                <a:solidFill>
                  <a:srgbClr val="7F6000"/>
                </a:solidFill>
                <a:highlight>
                  <a:srgbClr val="EFEFEF"/>
                </a:highlight>
              </a:rPr>
              <a:t>JS </a:t>
            </a:r>
            <a:r>
              <a:rPr lang="es-ES" sz="800">
                <a:highlight>
                  <a:srgbClr val="EFEFEF"/>
                </a:highlight>
              </a:rPr>
              <a:t>       </a:t>
            </a:r>
            <a:r>
              <a:rPr b="1" lang="es-ES" sz="800">
                <a:solidFill>
                  <a:srgbClr val="000080"/>
                </a:solidFill>
                <a:highlight>
                  <a:srgbClr val="EFEFEF"/>
                </a:highlight>
              </a:rPr>
              <a:t>$filter</a:t>
            </a:r>
            <a:r>
              <a:rPr lang="es-ES" sz="800">
                <a:highlight>
                  <a:srgbClr val="EFEFEF"/>
                </a:highlight>
              </a:rPr>
              <a:t>(</a:t>
            </a:r>
            <a:r>
              <a:rPr lang="es-ES" sz="800">
                <a:solidFill>
                  <a:srgbClr val="FF00FF"/>
                </a:solidFill>
                <a:highlight>
                  <a:srgbClr val="EFEFEF"/>
                </a:highlight>
              </a:rPr>
              <a:t>‘lowercase’</a:t>
            </a:r>
            <a:r>
              <a:rPr lang="es-ES" sz="800">
                <a:highlight>
                  <a:srgbClr val="EFEFEF"/>
                </a:highlight>
              </a:rPr>
              <a:t>)(</a:t>
            </a:r>
            <a:r>
              <a:rPr b="1" lang="es-ES" sz="800">
                <a:highlight>
                  <a:srgbClr val="EFEFEF"/>
                </a:highlight>
              </a:rPr>
              <a:t>value</a:t>
            </a:r>
            <a:r>
              <a:rPr lang="es-ES" sz="800">
                <a:highlight>
                  <a:srgbClr val="EFEFEF"/>
                </a:highlight>
              </a:rPr>
              <a:t>)</a:t>
            </a:r>
          </a:p>
        </p:txBody>
      </p:sp>
      <p:sp>
        <p:nvSpPr>
          <p:cNvPr id="516" name="Shape 516"/>
          <p:cNvSpPr/>
          <p:nvPr/>
        </p:nvSpPr>
        <p:spPr>
          <a:xfrm>
            <a:off x="897450" y="1915450"/>
            <a:ext cx="180900" cy="180900"/>
          </a:xfrm>
          <a:prstGeom prst="diamond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7" name="Shape 517"/>
          <p:cNvSpPr/>
          <p:nvPr/>
        </p:nvSpPr>
        <p:spPr>
          <a:xfrm>
            <a:off x="1202250" y="3599700"/>
            <a:ext cx="3101099" cy="8019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8" name="Shape 518"/>
          <p:cNvSpPr txBox="1"/>
          <p:nvPr/>
        </p:nvSpPr>
        <p:spPr>
          <a:xfrm>
            <a:off x="1282350" y="3858350"/>
            <a:ext cx="3020999" cy="251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s-ES" sz="600">
                <a:highlight>
                  <a:srgbClr val="EFEFEF"/>
                </a:highlight>
              </a:rPr>
              <a:t>&lt;</a:t>
            </a:r>
            <a:r>
              <a:rPr b="1" lang="es-ES" sz="600">
                <a:solidFill>
                  <a:srgbClr val="000080"/>
                </a:solidFill>
                <a:highlight>
                  <a:srgbClr val="EFEFEF"/>
                </a:highlight>
              </a:rPr>
              <a:t>div</a:t>
            </a:r>
            <a:r>
              <a:rPr lang="es-ES" sz="600">
                <a:highlight>
                  <a:srgbClr val="EFEFEF"/>
                </a:highlight>
              </a:rPr>
              <a:t>&gt;{{</a:t>
            </a:r>
            <a:r>
              <a:rPr b="1" lang="es-ES" sz="600">
                <a:highlight>
                  <a:srgbClr val="EFEFEF"/>
                </a:highlight>
              </a:rPr>
              <a:t>nameUpp |</a:t>
            </a:r>
            <a:r>
              <a:rPr lang="es-ES" sz="600">
                <a:highlight>
                  <a:srgbClr val="EFEFEF"/>
                </a:highlight>
              </a:rPr>
              <a:t> </a:t>
            </a:r>
            <a:r>
              <a:rPr lang="es-ES" sz="600">
                <a:solidFill>
                  <a:srgbClr val="FF00FF"/>
                </a:solidFill>
                <a:highlight>
                  <a:srgbClr val="EFEFEF"/>
                </a:highlight>
              </a:rPr>
              <a:t>lowercase</a:t>
            </a:r>
            <a:r>
              <a:rPr b="1" lang="es-ES" sz="600">
                <a:solidFill>
                  <a:srgbClr val="9900FF"/>
                </a:solidFill>
                <a:highlight>
                  <a:srgbClr val="EFEFEF"/>
                </a:highlight>
              </a:rPr>
              <a:t> </a:t>
            </a:r>
            <a:r>
              <a:rPr lang="es-ES" sz="600">
                <a:highlight>
                  <a:srgbClr val="EFEFEF"/>
                </a:highlight>
              </a:rPr>
              <a:t>}}&lt;/</a:t>
            </a:r>
            <a:r>
              <a:rPr b="1" lang="es-ES" sz="600">
                <a:solidFill>
                  <a:srgbClr val="000080"/>
                </a:solidFill>
                <a:highlight>
                  <a:srgbClr val="EFEFEF"/>
                </a:highlight>
              </a:rPr>
              <a:t>div</a:t>
            </a:r>
            <a:r>
              <a:rPr lang="es-ES" sz="600">
                <a:highlight>
                  <a:srgbClr val="EFEFEF"/>
                </a:highlight>
              </a:rPr>
              <a:t>&gt;</a:t>
            </a:r>
          </a:p>
        </p:txBody>
      </p:sp>
      <p:sp>
        <p:nvSpPr>
          <p:cNvPr id="519" name="Shape 519"/>
          <p:cNvSpPr txBox="1"/>
          <p:nvPr/>
        </p:nvSpPr>
        <p:spPr>
          <a:xfrm>
            <a:off x="1282350" y="3629750"/>
            <a:ext cx="3020999" cy="251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s-ES" sz="600">
                <a:solidFill>
                  <a:srgbClr val="000080"/>
                </a:solidFill>
                <a:highlight>
                  <a:srgbClr val="EFEFEF"/>
                </a:highlight>
              </a:rPr>
              <a:t>var nameUpp = ‘JAMES’</a:t>
            </a:r>
          </a:p>
        </p:txBody>
      </p:sp>
      <p:sp>
        <p:nvSpPr>
          <p:cNvPr id="520" name="Shape 520"/>
          <p:cNvSpPr txBox="1"/>
          <p:nvPr/>
        </p:nvSpPr>
        <p:spPr>
          <a:xfrm>
            <a:off x="1282350" y="4086950"/>
            <a:ext cx="3020999" cy="251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s-ES" sz="600">
                <a:solidFill>
                  <a:srgbClr val="0000FF"/>
                </a:solidFill>
                <a:highlight>
                  <a:srgbClr val="EFEFEF"/>
                </a:highlight>
              </a:rPr>
              <a:t>‘james’</a:t>
            </a:r>
          </a:p>
        </p:txBody>
      </p:sp>
      <p:sp>
        <p:nvSpPr>
          <p:cNvPr id="521" name="Shape 521"/>
          <p:cNvSpPr/>
          <p:nvPr/>
        </p:nvSpPr>
        <p:spPr>
          <a:xfrm>
            <a:off x="4707450" y="2990100"/>
            <a:ext cx="3101099" cy="5952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2" name="Shape 522"/>
          <p:cNvSpPr txBox="1"/>
          <p:nvPr/>
        </p:nvSpPr>
        <p:spPr>
          <a:xfrm>
            <a:off x="4787550" y="3020150"/>
            <a:ext cx="33729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s-ES" sz="800">
                <a:solidFill>
                  <a:srgbClr val="7F6000"/>
                </a:solidFill>
                <a:highlight>
                  <a:srgbClr val="EFEFEF"/>
                </a:highlight>
              </a:rPr>
              <a:t>HTML </a:t>
            </a:r>
            <a:r>
              <a:rPr lang="es-ES" sz="800">
                <a:highlight>
                  <a:srgbClr val="EFEFEF"/>
                </a:highlight>
              </a:rPr>
              <a:t> &lt;</a:t>
            </a:r>
            <a:r>
              <a:rPr b="1" lang="es-ES" sz="800">
                <a:solidFill>
                  <a:srgbClr val="000080"/>
                </a:solidFill>
                <a:highlight>
                  <a:srgbClr val="EFEFEF"/>
                </a:highlight>
              </a:rPr>
              <a:t>div</a:t>
            </a:r>
            <a:r>
              <a:rPr lang="es-ES" sz="800">
                <a:highlight>
                  <a:srgbClr val="EFEFEF"/>
                </a:highlight>
              </a:rPr>
              <a:t>&gt;{{</a:t>
            </a:r>
            <a:r>
              <a:rPr b="1" lang="es-ES" sz="800">
                <a:highlight>
                  <a:srgbClr val="EFEFEF"/>
                </a:highlight>
              </a:rPr>
              <a:t>value</a:t>
            </a:r>
            <a:r>
              <a:rPr lang="es-ES" sz="800">
                <a:highlight>
                  <a:srgbClr val="EFEFEF"/>
                </a:highlight>
              </a:rPr>
              <a:t> </a:t>
            </a:r>
            <a:r>
              <a:rPr b="1" lang="es-ES" sz="800">
                <a:highlight>
                  <a:srgbClr val="EFEFEF"/>
                </a:highlight>
              </a:rPr>
              <a:t>| </a:t>
            </a:r>
            <a:r>
              <a:rPr lang="es-ES" sz="800">
                <a:solidFill>
                  <a:srgbClr val="FF00FF"/>
                </a:solidFill>
                <a:highlight>
                  <a:srgbClr val="EFEFEF"/>
                </a:highlight>
              </a:rPr>
              <a:t>uppercase</a:t>
            </a:r>
            <a:r>
              <a:rPr b="1" lang="es-ES" sz="800">
                <a:solidFill>
                  <a:srgbClr val="9900FF"/>
                </a:solidFill>
                <a:highlight>
                  <a:srgbClr val="EFEFEF"/>
                </a:highlight>
              </a:rPr>
              <a:t> </a:t>
            </a:r>
            <a:r>
              <a:rPr lang="es-ES" sz="800">
                <a:highlight>
                  <a:srgbClr val="EFEFEF"/>
                </a:highlight>
              </a:rPr>
              <a:t>}}&lt;/</a:t>
            </a:r>
            <a:r>
              <a:rPr b="1" lang="es-ES" sz="800">
                <a:solidFill>
                  <a:srgbClr val="000080"/>
                </a:solidFill>
                <a:highlight>
                  <a:srgbClr val="EFEFEF"/>
                </a:highlight>
              </a:rPr>
              <a:t>div</a:t>
            </a:r>
            <a:r>
              <a:rPr lang="es-ES" sz="800">
                <a:highlight>
                  <a:srgbClr val="EFEFEF"/>
                </a:highlight>
              </a:rPr>
              <a:t>&gt;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800">
              <a:highlight>
                <a:srgbClr val="EFEFEF"/>
              </a:highlight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s-ES" sz="800">
                <a:solidFill>
                  <a:srgbClr val="7F6000"/>
                </a:solidFill>
                <a:highlight>
                  <a:srgbClr val="EFEFEF"/>
                </a:highlight>
              </a:rPr>
              <a:t>JS </a:t>
            </a:r>
            <a:r>
              <a:rPr lang="es-ES" sz="800">
                <a:highlight>
                  <a:srgbClr val="EFEFEF"/>
                </a:highlight>
              </a:rPr>
              <a:t>       </a:t>
            </a:r>
            <a:r>
              <a:rPr b="1" lang="es-ES" sz="800">
                <a:solidFill>
                  <a:srgbClr val="000080"/>
                </a:solidFill>
                <a:highlight>
                  <a:srgbClr val="EFEFEF"/>
                </a:highlight>
              </a:rPr>
              <a:t>$filter</a:t>
            </a:r>
            <a:r>
              <a:rPr lang="es-ES" sz="800">
                <a:highlight>
                  <a:srgbClr val="EFEFEF"/>
                </a:highlight>
              </a:rPr>
              <a:t>(</a:t>
            </a:r>
            <a:r>
              <a:rPr lang="es-ES" sz="800">
                <a:solidFill>
                  <a:srgbClr val="FF00FF"/>
                </a:solidFill>
                <a:highlight>
                  <a:srgbClr val="EFEFEF"/>
                </a:highlight>
              </a:rPr>
              <a:t>‘uppercase’</a:t>
            </a:r>
            <a:r>
              <a:rPr lang="es-ES" sz="800">
                <a:highlight>
                  <a:srgbClr val="EFEFEF"/>
                </a:highlight>
              </a:rPr>
              <a:t>)(</a:t>
            </a:r>
            <a:r>
              <a:rPr b="1" lang="es-ES" sz="800">
                <a:highlight>
                  <a:srgbClr val="EFEFEF"/>
                </a:highlight>
              </a:rPr>
              <a:t>value</a:t>
            </a:r>
            <a:r>
              <a:rPr lang="es-ES" sz="800">
                <a:highlight>
                  <a:srgbClr val="EFEFEF"/>
                </a:highlight>
              </a:rPr>
              <a:t>)</a:t>
            </a:r>
          </a:p>
        </p:txBody>
      </p:sp>
      <p:sp>
        <p:nvSpPr>
          <p:cNvPr id="523" name="Shape 523"/>
          <p:cNvSpPr/>
          <p:nvPr/>
        </p:nvSpPr>
        <p:spPr>
          <a:xfrm>
            <a:off x="4707450" y="3599700"/>
            <a:ext cx="3101099" cy="8019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4" name="Shape 524"/>
          <p:cNvSpPr txBox="1"/>
          <p:nvPr/>
        </p:nvSpPr>
        <p:spPr>
          <a:xfrm>
            <a:off x="4787550" y="3858350"/>
            <a:ext cx="3020999" cy="251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s-ES" sz="600">
                <a:highlight>
                  <a:srgbClr val="EFEFEF"/>
                </a:highlight>
              </a:rPr>
              <a:t>&lt;</a:t>
            </a:r>
            <a:r>
              <a:rPr b="1" lang="es-ES" sz="600">
                <a:solidFill>
                  <a:srgbClr val="000080"/>
                </a:solidFill>
                <a:highlight>
                  <a:srgbClr val="EFEFEF"/>
                </a:highlight>
              </a:rPr>
              <a:t>div</a:t>
            </a:r>
            <a:r>
              <a:rPr lang="es-ES" sz="600">
                <a:highlight>
                  <a:srgbClr val="EFEFEF"/>
                </a:highlight>
              </a:rPr>
              <a:t>&gt;{{</a:t>
            </a:r>
            <a:r>
              <a:rPr b="1" lang="es-ES" sz="600">
                <a:highlight>
                  <a:srgbClr val="EFEFEF"/>
                </a:highlight>
              </a:rPr>
              <a:t>nameLow |</a:t>
            </a:r>
            <a:r>
              <a:rPr lang="es-ES" sz="600">
                <a:highlight>
                  <a:srgbClr val="EFEFEF"/>
                </a:highlight>
              </a:rPr>
              <a:t> </a:t>
            </a:r>
            <a:r>
              <a:rPr lang="es-ES" sz="600">
                <a:solidFill>
                  <a:srgbClr val="FF00FF"/>
                </a:solidFill>
                <a:highlight>
                  <a:srgbClr val="EFEFEF"/>
                </a:highlight>
              </a:rPr>
              <a:t>uppercase</a:t>
            </a:r>
            <a:r>
              <a:rPr b="1" lang="es-ES" sz="600">
                <a:solidFill>
                  <a:srgbClr val="9900FF"/>
                </a:solidFill>
                <a:highlight>
                  <a:srgbClr val="EFEFEF"/>
                </a:highlight>
              </a:rPr>
              <a:t> </a:t>
            </a:r>
            <a:r>
              <a:rPr lang="es-ES" sz="600">
                <a:highlight>
                  <a:srgbClr val="EFEFEF"/>
                </a:highlight>
              </a:rPr>
              <a:t>}}&lt;/</a:t>
            </a:r>
            <a:r>
              <a:rPr b="1" lang="es-ES" sz="600">
                <a:solidFill>
                  <a:srgbClr val="000080"/>
                </a:solidFill>
                <a:highlight>
                  <a:srgbClr val="EFEFEF"/>
                </a:highlight>
              </a:rPr>
              <a:t>div</a:t>
            </a:r>
            <a:r>
              <a:rPr lang="es-ES" sz="600">
                <a:highlight>
                  <a:srgbClr val="EFEFEF"/>
                </a:highlight>
              </a:rPr>
              <a:t>&gt;</a:t>
            </a:r>
          </a:p>
        </p:txBody>
      </p:sp>
      <p:sp>
        <p:nvSpPr>
          <p:cNvPr id="525" name="Shape 525"/>
          <p:cNvSpPr txBox="1"/>
          <p:nvPr/>
        </p:nvSpPr>
        <p:spPr>
          <a:xfrm>
            <a:off x="4787550" y="3629750"/>
            <a:ext cx="3020999" cy="251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s-ES" sz="600">
                <a:solidFill>
                  <a:srgbClr val="000080"/>
                </a:solidFill>
                <a:highlight>
                  <a:srgbClr val="EFEFEF"/>
                </a:highlight>
              </a:rPr>
              <a:t>var nameLow = ‘james’</a:t>
            </a:r>
          </a:p>
        </p:txBody>
      </p:sp>
      <p:sp>
        <p:nvSpPr>
          <p:cNvPr id="526" name="Shape 526"/>
          <p:cNvSpPr txBox="1"/>
          <p:nvPr/>
        </p:nvSpPr>
        <p:spPr>
          <a:xfrm>
            <a:off x="4787550" y="4086950"/>
            <a:ext cx="3020999" cy="251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s-ES" sz="600">
                <a:solidFill>
                  <a:srgbClr val="0000FF"/>
                </a:solidFill>
                <a:highlight>
                  <a:srgbClr val="EFEFEF"/>
                </a:highlight>
              </a:rPr>
              <a:t>‘JAMES’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5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Shape 531"/>
          <p:cNvSpPr/>
          <p:nvPr/>
        </p:nvSpPr>
        <p:spPr>
          <a:xfrm>
            <a:off x="4992175" y="2291200"/>
            <a:ext cx="3101099" cy="5952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2" name="Shape 532"/>
          <p:cNvSpPr/>
          <p:nvPr/>
        </p:nvSpPr>
        <p:spPr>
          <a:xfrm>
            <a:off x="0" y="248000"/>
            <a:ext cx="9144000" cy="413999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533" name="Shape 5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4024" y="275012"/>
            <a:ext cx="1443299" cy="359974"/>
          </a:xfrm>
          <a:prstGeom prst="rect">
            <a:avLst/>
          </a:prstGeom>
          <a:noFill/>
          <a:ln>
            <a:noFill/>
          </a:ln>
        </p:spPr>
      </p:pic>
      <p:sp>
        <p:nvSpPr>
          <p:cNvPr id="534" name="Shape 534"/>
          <p:cNvSpPr txBox="1"/>
          <p:nvPr>
            <p:ph idx="3" type="body"/>
          </p:nvPr>
        </p:nvSpPr>
        <p:spPr>
          <a:xfrm>
            <a:off x="786450" y="1247949"/>
            <a:ext cx="7772400" cy="1075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s-E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FILTROS (IX)</a:t>
            </a:r>
          </a:p>
        </p:txBody>
      </p:sp>
      <p:sp>
        <p:nvSpPr>
          <p:cNvPr id="535" name="Shape 535"/>
          <p:cNvSpPr txBox="1"/>
          <p:nvPr>
            <p:ph idx="3" type="body"/>
          </p:nvPr>
        </p:nvSpPr>
        <p:spPr>
          <a:xfrm>
            <a:off x="291850" y="329000"/>
            <a:ext cx="6181499" cy="251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s-ES"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ANGULAR 2015 (Kata nivel avanzado)</a:t>
            </a:r>
          </a:p>
        </p:txBody>
      </p:sp>
      <p:sp>
        <p:nvSpPr>
          <p:cNvPr id="536" name="Shape 536"/>
          <p:cNvSpPr txBox="1"/>
          <p:nvPr>
            <p:ph idx="3" type="body"/>
          </p:nvPr>
        </p:nvSpPr>
        <p:spPr>
          <a:xfrm>
            <a:off x="1035250" y="1862000"/>
            <a:ext cx="3574499" cy="251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s-ES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JSON</a:t>
            </a:r>
          </a:p>
        </p:txBody>
      </p:sp>
      <p:sp>
        <p:nvSpPr>
          <p:cNvPr id="537" name="Shape 537"/>
          <p:cNvSpPr txBox="1"/>
          <p:nvPr>
            <p:ph idx="3" type="body"/>
          </p:nvPr>
        </p:nvSpPr>
        <p:spPr>
          <a:xfrm>
            <a:off x="1180625" y="2168850"/>
            <a:ext cx="3737400" cy="359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04800" lvl="0" marL="457200" marR="0" rtl="0" algn="l">
              <a:spcBef>
                <a:spcPts val="0"/>
              </a:spcBef>
              <a:buClr>
                <a:srgbClr val="6AA84F"/>
              </a:buClr>
              <a:buSzPct val="100000"/>
              <a:buFont typeface="Calibri"/>
              <a:buChar char="●"/>
            </a:pPr>
            <a:r>
              <a:rPr lang="es-ES" sz="1200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Transforma un objeto a formato JSON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6AA84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8" name="Shape 538"/>
          <p:cNvSpPr txBox="1"/>
          <p:nvPr/>
        </p:nvSpPr>
        <p:spPr>
          <a:xfrm>
            <a:off x="5072275" y="2321250"/>
            <a:ext cx="33729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s-ES" sz="800">
                <a:solidFill>
                  <a:srgbClr val="7F6000"/>
                </a:solidFill>
                <a:highlight>
                  <a:srgbClr val="EFEFEF"/>
                </a:highlight>
              </a:rPr>
              <a:t>HTML </a:t>
            </a:r>
            <a:r>
              <a:rPr lang="es-ES" sz="800">
                <a:highlight>
                  <a:srgbClr val="EFEFEF"/>
                </a:highlight>
              </a:rPr>
              <a:t> &lt;</a:t>
            </a:r>
            <a:r>
              <a:rPr b="1" lang="es-ES" sz="800">
                <a:solidFill>
                  <a:srgbClr val="000080"/>
                </a:solidFill>
                <a:highlight>
                  <a:srgbClr val="EFEFEF"/>
                </a:highlight>
              </a:rPr>
              <a:t>div</a:t>
            </a:r>
            <a:r>
              <a:rPr lang="es-ES" sz="800">
                <a:highlight>
                  <a:srgbClr val="EFEFEF"/>
                </a:highlight>
              </a:rPr>
              <a:t>&gt;{{</a:t>
            </a:r>
            <a:r>
              <a:rPr b="1" lang="es-ES" sz="800">
                <a:highlight>
                  <a:srgbClr val="EFEFEF"/>
                </a:highlight>
              </a:rPr>
              <a:t>obj</a:t>
            </a:r>
            <a:r>
              <a:rPr lang="es-ES" sz="800">
                <a:highlight>
                  <a:srgbClr val="EFEFEF"/>
                </a:highlight>
              </a:rPr>
              <a:t> </a:t>
            </a:r>
            <a:r>
              <a:rPr b="1" lang="es-ES" sz="800">
                <a:highlight>
                  <a:srgbClr val="EFEFEF"/>
                </a:highlight>
              </a:rPr>
              <a:t>| </a:t>
            </a:r>
            <a:r>
              <a:rPr lang="es-ES" sz="800">
                <a:solidFill>
                  <a:srgbClr val="FF00FF"/>
                </a:solidFill>
                <a:highlight>
                  <a:srgbClr val="EFEFEF"/>
                </a:highlight>
              </a:rPr>
              <a:t>json</a:t>
            </a:r>
            <a:r>
              <a:rPr lang="es-ES" sz="800">
                <a:highlight>
                  <a:srgbClr val="EFEFEF"/>
                </a:highlight>
              </a:rPr>
              <a:t>: </a:t>
            </a:r>
            <a:r>
              <a:rPr b="1" lang="es-ES" sz="800">
                <a:solidFill>
                  <a:srgbClr val="CC0000"/>
                </a:solidFill>
                <a:highlight>
                  <a:srgbClr val="EFEFEF"/>
                </a:highlight>
              </a:rPr>
              <a:t>spacing</a:t>
            </a:r>
            <a:r>
              <a:rPr b="1" lang="es-ES" sz="800">
                <a:solidFill>
                  <a:srgbClr val="9900FF"/>
                </a:solidFill>
                <a:highlight>
                  <a:srgbClr val="EFEFEF"/>
                </a:highlight>
              </a:rPr>
              <a:t> </a:t>
            </a:r>
            <a:r>
              <a:rPr lang="es-ES" sz="800">
                <a:highlight>
                  <a:srgbClr val="EFEFEF"/>
                </a:highlight>
              </a:rPr>
              <a:t>}}&lt;/</a:t>
            </a:r>
            <a:r>
              <a:rPr b="1" lang="es-ES" sz="800">
                <a:solidFill>
                  <a:srgbClr val="000080"/>
                </a:solidFill>
                <a:highlight>
                  <a:srgbClr val="EFEFEF"/>
                </a:highlight>
              </a:rPr>
              <a:t>div</a:t>
            </a:r>
            <a:r>
              <a:rPr lang="es-ES" sz="800">
                <a:highlight>
                  <a:srgbClr val="EFEFEF"/>
                </a:highlight>
              </a:rPr>
              <a:t>&gt;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800">
              <a:highlight>
                <a:srgbClr val="EFEFEF"/>
              </a:highlight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s-ES" sz="800">
                <a:solidFill>
                  <a:srgbClr val="7F6000"/>
                </a:solidFill>
                <a:highlight>
                  <a:srgbClr val="EFEFEF"/>
                </a:highlight>
              </a:rPr>
              <a:t>JS </a:t>
            </a:r>
            <a:r>
              <a:rPr lang="es-ES" sz="800">
                <a:highlight>
                  <a:srgbClr val="EFEFEF"/>
                </a:highlight>
              </a:rPr>
              <a:t>       </a:t>
            </a:r>
            <a:r>
              <a:rPr b="1" lang="es-ES" sz="800">
                <a:solidFill>
                  <a:srgbClr val="000080"/>
                </a:solidFill>
                <a:highlight>
                  <a:srgbClr val="EFEFEF"/>
                </a:highlight>
              </a:rPr>
              <a:t>$filter</a:t>
            </a:r>
            <a:r>
              <a:rPr lang="es-ES" sz="800">
                <a:highlight>
                  <a:srgbClr val="EFEFEF"/>
                </a:highlight>
              </a:rPr>
              <a:t>(</a:t>
            </a:r>
            <a:r>
              <a:rPr lang="es-ES" sz="800">
                <a:solidFill>
                  <a:srgbClr val="FF00FF"/>
                </a:solidFill>
                <a:highlight>
                  <a:srgbClr val="EFEFEF"/>
                </a:highlight>
              </a:rPr>
              <a:t>‘json’</a:t>
            </a:r>
            <a:r>
              <a:rPr lang="es-ES" sz="800">
                <a:highlight>
                  <a:srgbClr val="EFEFEF"/>
                </a:highlight>
              </a:rPr>
              <a:t>)(</a:t>
            </a:r>
            <a:r>
              <a:rPr b="1" lang="es-ES" sz="800">
                <a:highlight>
                  <a:srgbClr val="EFEFEF"/>
                </a:highlight>
              </a:rPr>
              <a:t>obj</a:t>
            </a:r>
            <a:r>
              <a:rPr lang="es-ES" sz="800">
                <a:highlight>
                  <a:srgbClr val="EFEFEF"/>
                </a:highlight>
              </a:rPr>
              <a:t>, </a:t>
            </a:r>
            <a:r>
              <a:rPr b="1" lang="es-ES" sz="800">
                <a:solidFill>
                  <a:srgbClr val="CC0000"/>
                </a:solidFill>
                <a:highlight>
                  <a:srgbClr val="EFEFEF"/>
                </a:highlight>
              </a:rPr>
              <a:t>spacing</a:t>
            </a:r>
            <a:r>
              <a:rPr b="1" lang="es-ES" sz="800">
                <a:solidFill>
                  <a:srgbClr val="9900FF"/>
                </a:solidFill>
                <a:highlight>
                  <a:srgbClr val="EFEFEF"/>
                </a:highlight>
              </a:rPr>
              <a:t> </a:t>
            </a:r>
            <a:r>
              <a:rPr lang="es-ES" sz="800">
                <a:highlight>
                  <a:srgbClr val="EFEFEF"/>
                </a:highlight>
              </a:rPr>
              <a:t>)</a:t>
            </a:r>
          </a:p>
        </p:txBody>
      </p:sp>
      <p:sp>
        <p:nvSpPr>
          <p:cNvPr id="539" name="Shape 539"/>
          <p:cNvSpPr txBox="1"/>
          <p:nvPr/>
        </p:nvSpPr>
        <p:spPr>
          <a:xfrm>
            <a:off x="1035250" y="2931150"/>
            <a:ext cx="3372900" cy="319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s-ES" sz="800">
                <a:solidFill>
                  <a:srgbClr val="CC0000"/>
                </a:solidFill>
                <a:highlight>
                  <a:srgbClr val="EFEFEF"/>
                </a:highlight>
              </a:rPr>
              <a:t>spacing: </a:t>
            </a:r>
            <a:r>
              <a:rPr lang="es-ES" sz="800">
                <a:highlight>
                  <a:srgbClr val="EFEFEF"/>
                </a:highlight>
              </a:rPr>
              <a:t>permite especificar las tabulaciones del código a mostrar</a:t>
            </a:r>
          </a:p>
        </p:txBody>
      </p:sp>
      <p:sp>
        <p:nvSpPr>
          <p:cNvPr id="540" name="Shape 540"/>
          <p:cNvSpPr/>
          <p:nvPr/>
        </p:nvSpPr>
        <p:spPr>
          <a:xfrm>
            <a:off x="897450" y="1915450"/>
            <a:ext cx="180900" cy="180900"/>
          </a:xfrm>
          <a:prstGeom prst="diamond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1" name="Shape 541"/>
          <p:cNvSpPr/>
          <p:nvPr/>
        </p:nvSpPr>
        <p:spPr>
          <a:xfrm>
            <a:off x="4992175" y="2900800"/>
            <a:ext cx="3101099" cy="9510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2" name="Shape 542"/>
          <p:cNvSpPr txBox="1"/>
          <p:nvPr/>
        </p:nvSpPr>
        <p:spPr>
          <a:xfrm>
            <a:off x="5072275" y="3159450"/>
            <a:ext cx="3020999" cy="251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s-ES" sz="600">
                <a:highlight>
                  <a:srgbClr val="EFEFEF"/>
                </a:highlight>
              </a:rPr>
              <a:t>&lt;</a:t>
            </a:r>
            <a:r>
              <a:rPr b="1" lang="es-ES" sz="600">
                <a:solidFill>
                  <a:srgbClr val="000080"/>
                </a:solidFill>
                <a:highlight>
                  <a:srgbClr val="EFEFEF"/>
                </a:highlight>
              </a:rPr>
              <a:t>div</a:t>
            </a:r>
            <a:r>
              <a:rPr lang="es-ES" sz="600">
                <a:highlight>
                  <a:srgbClr val="EFEFEF"/>
                </a:highlight>
              </a:rPr>
              <a:t>&gt;{{</a:t>
            </a:r>
            <a:r>
              <a:rPr b="1" lang="es-ES" sz="600">
                <a:highlight>
                  <a:srgbClr val="EFEFEF"/>
                </a:highlight>
              </a:rPr>
              <a:t>obj</a:t>
            </a:r>
            <a:r>
              <a:rPr lang="es-ES" sz="600">
                <a:highlight>
                  <a:srgbClr val="EFEFEF"/>
                </a:highlight>
              </a:rPr>
              <a:t> </a:t>
            </a:r>
            <a:r>
              <a:rPr b="1" lang="es-ES" sz="600">
                <a:highlight>
                  <a:srgbClr val="EFEFEF"/>
                </a:highlight>
              </a:rPr>
              <a:t>| </a:t>
            </a:r>
            <a:r>
              <a:rPr lang="es-ES" sz="600">
                <a:solidFill>
                  <a:srgbClr val="FF00FF"/>
                </a:solidFill>
                <a:highlight>
                  <a:srgbClr val="EFEFEF"/>
                </a:highlight>
              </a:rPr>
              <a:t>json</a:t>
            </a:r>
            <a:r>
              <a:rPr lang="es-ES" sz="600">
                <a:highlight>
                  <a:srgbClr val="EFEFEF"/>
                </a:highlight>
              </a:rPr>
              <a:t>: </a:t>
            </a:r>
            <a:r>
              <a:rPr b="1" lang="es-ES" sz="600">
                <a:solidFill>
                  <a:srgbClr val="CC0000"/>
                </a:solidFill>
                <a:highlight>
                  <a:srgbClr val="EFEFEF"/>
                </a:highlight>
              </a:rPr>
              <a:t>3</a:t>
            </a:r>
            <a:r>
              <a:rPr b="1" lang="es-ES" sz="600">
                <a:solidFill>
                  <a:srgbClr val="9900FF"/>
                </a:solidFill>
                <a:highlight>
                  <a:srgbClr val="EFEFEF"/>
                </a:highlight>
              </a:rPr>
              <a:t> </a:t>
            </a:r>
            <a:r>
              <a:rPr lang="es-ES" sz="600">
                <a:highlight>
                  <a:srgbClr val="EFEFEF"/>
                </a:highlight>
              </a:rPr>
              <a:t>}}&lt;/</a:t>
            </a:r>
            <a:r>
              <a:rPr b="1" lang="es-ES" sz="600">
                <a:solidFill>
                  <a:srgbClr val="000080"/>
                </a:solidFill>
                <a:highlight>
                  <a:srgbClr val="EFEFEF"/>
                </a:highlight>
              </a:rPr>
              <a:t>div</a:t>
            </a:r>
            <a:r>
              <a:rPr lang="es-ES" sz="600">
                <a:highlight>
                  <a:srgbClr val="EFEFEF"/>
                </a:highlight>
              </a:rPr>
              <a:t>&gt;</a:t>
            </a:r>
          </a:p>
        </p:txBody>
      </p:sp>
      <p:sp>
        <p:nvSpPr>
          <p:cNvPr id="543" name="Shape 543"/>
          <p:cNvSpPr txBox="1"/>
          <p:nvPr/>
        </p:nvSpPr>
        <p:spPr>
          <a:xfrm>
            <a:off x="5072275" y="2930850"/>
            <a:ext cx="3020999" cy="251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s-ES" sz="600">
                <a:solidFill>
                  <a:srgbClr val="000080"/>
                </a:solidFill>
                <a:highlight>
                  <a:srgbClr val="EFEFEF"/>
                </a:highlight>
              </a:rPr>
              <a:t>var obj = {‘name’ : ‘value’}</a:t>
            </a:r>
          </a:p>
        </p:txBody>
      </p:sp>
      <p:sp>
        <p:nvSpPr>
          <p:cNvPr id="544" name="Shape 544"/>
          <p:cNvSpPr txBox="1"/>
          <p:nvPr>
            <p:ph idx="3" type="body"/>
          </p:nvPr>
        </p:nvSpPr>
        <p:spPr>
          <a:xfrm>
            <a:off x="1180625" y="2473650"/>
            <a:ext cx="3737400" cy="463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04800" lvl="0" marL="457200" marR="0" rtl="0" algn="l">
              <a:spcBef>
                <a:spcPts val="0"/>
              </a:spcBef>
              <a:buClr>
                <a:srgbClr val="6AA84F"/>
              </a:buClr>
              <a:buSzPct val="100000"/>
              <a:buFont typeface="Calibri"/>
              <a:buChar char="●"/>
            </a:pPr>
            <a:r>
              <a:rPr lang="es-ES" sz="1200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Se utiliza para realizar pruebas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6AA84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5" name="Shape 545"/>
          <p:cNvSpPr txBox="1"/>
          <p:nvPr/>
        </p:nvSpPr>
        <p:spPr>
          <a:xfrm>
            <a:off x="5072275" y="3388050"/>
            <a:ext cx="3020999" cy="463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s-ES" sz="600">
                <a:solidFill>
                  <a:srgbClr val="0000FF"/>
                </a:solidFill>
                <a:highlight>
                  <a:srgbClr val="EFEFEF"/>
                </a:highlight>
              </a:rPr>
              <a:t>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s-ES" sz="600">
                <a:solidFill>
                  <a:srgbClr val="0000FF"/>
                </a:solidFill>
                <a:highlight>
                  <a:srgbClr val="EFEFEF"/>
                </a:highlight>
              </a:rPr>
              <a:t>     ‘name’ : ‘value’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s-ES" sz="600">
                <a:solidFill>
                  <a:srgbClr val="0000FF"/>
                </a:solidFill>
                <a:highlight>
                  <a:srgbClr val="EFEFEF"/>
                </a:highlight>
              </a:rPr>
              <a:t>}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5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Shape 550"/>
          <p:cNvSpPr/>
          <p:nvPr/>
        </p:nvSpPr>
        <p:spPr>
          <a:xfrm>
            <a:off x="0" y="248000"/>
            <a:ext cx="9144000" cy="413999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551" name="Shape 5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4024" y="275012"/>
            <a:ext cx="1443299" cy="359974"/>
          </a:xfrm>
          <a:prstGeom prst="rect">
            <a:avLst/>
          </a:prstGeom>
          <a:noFill/>
          <a:ln>
            <a:noFill/>
          </a:ln>
        </p:spPr>
      </p:pic>
      <p:sp>
        <p:nvSpPr>
          <p:cNvPr id="552" name="Shape 552"/>
          <p:cNvSpPr txBox="1"/>
          <p:nvPr>
            <p:ph idx="3" type="body"/>
          </p:nvPr>
        </p:nvSpPr>
        <p:spPr>
          <a:xfrm>
            <a:off x="685800" y="2390225"/>
            <a:ext cx="7772400" cy="251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través de una función de factoría</a:t>
            </a:r>
          </a:p>
        </p:txBody>
      </p:sp>
      <p:sp>
        <p:nvSpPr>
          <p:cNvPr id="553" name="Shape 553"/>
          <p:cNvSpPr txBox="1"/>
          <p:nvPr>
            <p:ph idx="3" type="body"/>
          </p:nvPr>
        </p:nvSpPr>
        <p:spPr>
          <a:xfrm>
            <a:off x="786450" y="1247949"/>
            <a:ext cx="7772400" cy="5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s-E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FILTROS (X)</a:t>
            </a:r>
          </a:p>
        </p:txBody>
      </p:sp>
      <p:sp>
        <p:nvSpPr>
          <p:cNvPr id="554" name="Shape 554"/>
          <p:cNvSpPr txBox="1"/>
          <p:nvPr>
            <p:ph idx="3" type="body"/>
          </p:nvPr>
        </p:nvSpPr>
        <p:spPr>
          <a:xfrm>
            <a:off x="291850" y="329000"/>
            <a:ext cx="6181499" cy="251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s-ES"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ANGULAR 2015 (Kata nivel avanzado)</a:t>
            </a:r>
          </a:p>
        </p:txBody>
      </p:sp>
      <p:sp>
        <p:nvSpPr>
          <p:cNvPr id="555" name="Shape 555"/>
          <p:cNvSpPr txBox="1"/>
          <p:nvPr>
            <p:ph idx="3" type="body"/>
          </p:nvPr>
        </p:nvSpPr>
        <p:spPr>
          <a:xfrm>
            <a:off x="1035250" y="2014400"/>
            <a:ext cx="3574499" cy="251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s-ES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PERSONALIZADOS</a:t>
            </a:r>
          </a:p>
        </p:txBody>
      </p:sp>
      <p:sp>
        <p:nvSpPr>
          <p:cNvPr id="556" name="Shape 556"/>
          <p:cNvSpPr txBox="1"/>
          <p:nvPr>
            <p:ph idx="3" type="body"/>
          </p:nvPr>
        </p:nvSpPr>
        <p:spPr>
          <a:xfrm>
            <a:off x="685800" y="2618825"/>
            <a:ext cx="7772400" cy="251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Devolverá nuestra función al método filter de un determinado módulo</a:t>
            </a:r>
          </a:p>
        </p:txBody>
      </p:sp>
      <p:sp>
        <p:nvSpPr>
          <p:cNvPr id="557" name="Shape 557"/>
          <p:cNvSpPr txBox="1"/>
          <p:nvPr>
            <p:ph idx="3" type="body"/>
          </p:nvPr>
        </p:nvSpPr>
        <p:spPr>
          <a:xfrm>
            <a:off x="685800" y="2847425"/>
            <a:ext cx="7772400" cy="251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comprobará el tipo de dato de entrada para realizar la operación correspondiente</a:t>
            </a:r>
          </a:p>
        </p:txBody>
      </p:sp>
      <p:sp>
        <p:nvSpPr>
          <p:cNvPr id="558" name="Shape 558"/>
          <p:cNvSpPr txBox="1"/>
          <p:nvPr/>
        </p:nvSpPr>
        <p:spPr>
          <a:xfrm>
            <a:off x="1510250" y="3264025"/>
            <a:ext cx="3811499" cy="1651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s-ES" sz="800">
                <a:solidFill>
                  <a:srgbClr val="656565"/>
                </a:solidFill>
              </a:rPr>
              <a:t>HTML Code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i="1" lang="es-ES" sz="700">
                <a:solidFill>
                  <a:srgbClr val="4F81B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&lt;div&gt;{{ obj | nameFilter : param1 : param2 : param3}}&lt;/div&gt;</a:t>
            </a:r>
          </a:p>
          <a:p>
            <a:pPr indent="0" lvl="0" marL="11430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s-ES" sz="1100"/>
              <a:t>  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s-ES" sz="800">
                <a:solidFill>
                  <a:srgbClr val="656565"/>
                </a:solidFill>
              </a:rPr>
              <a:t>JavaScript Code</a:t>
            </a:r>
          </a:p>
          <a:p>
            <a:pPr indent="0" lvl="0" marL="0" rtl="0">
              <a:lnSpc>
                <a:spcPct val="113636"/>
              </a:lnSpc>
              <a:spcBef>
                <a:spcPts val="0"/>
              </a:spcBef>
              <a:buNone/>
            </a:pPr>
            <a:r>
              <a:rPr i="1" lang="es-ES" sz="700">
                <a:solidFill>
                  <a:srgbClr val="4F81B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angular.module (‘myFiltersApp’, []) </a:t>
            </a:r>
          </a:p>
          <a:p>
            <a:pPr indent="0" lvl="0" marL="0" rtl="0">
              <a:lnSpc>
                <a:spcPct val="113636"/>
              </a:lnSpc>
              <a:spcBef>
                <a:spcPts val="0"/>
              </a:spcBef>
              <a:buNone/>
            </a:pPr>
            <a:r>
              <a:rPr i="1" lang="es-ES" sz="700">
                <a:solidFill>
                  <a:srgbClr val="4F81B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.filter(‘nameFilter’, function() {</a:t>
            </a:r>
          </a:p>
          <a:p>
            <a:pPr indent="0" lvl="0" marL="0" rtl="0">
              <a:lnSpc>
                <a:spcPct val="113636"/>
              </a:lnSpc>
              <a:spcBef>
                <a:spcPts val="0"/>
              </a:spcBef>
              <a:buNone/>
            </a:pPr>
            <a:r>
              <a:rPr i="1" lang="es-ES" sz="700">
                <a:solidFill>
                  <a:srgbClr val="4F81B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return function (input, param1, param2, param3) { // code }</a:t>
            </a:r>
          </a:p>
          <a:p>
            <a:pPr indent="457200" lvl="0" marL="0" rtl="0">
              <a:lnSpc>
                <a:spcPct val="113636"/>
              </a:lnSpc>
              <a:spcBef>
                <a:spcPts val="0"/>
              </a:spcBef>
              <a:buNone/>
            </a:pPr>
            <a:r>
              <a:rPr i="1" lang="es-ES" sz="700">
                <a:solidFill>
                  <a:srgbClr val="4F81B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})</a:t>
            </a:r>
          </a:p>
          <a:p>
            <a:pPr indent="0" lvl="0" marL="0" rtl="0">
              <a:lnSpc>
                <a:spcPct val="113636"/>
              </a:lnSpc>
              <a:spcBef>
                <a:spcPts val="0"/>
              </a:spcBef>
              <a:buNone/>
            </a:pPr>
            <a:r>
              <a:rPr i="1" lang="es-ES" sz="700">
                <a:solidFill>
                  <a:srgbClr val="4F81B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 obj = {‘name’ : ‘value’}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5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Shape 563"/>
          <p:cNvSpPr/>
          <p:nvPr/>
        </p:nvSpPr>
        <p:spPr>
          <a:xfrm>
            <a:off x="0" y="248000"/>
            <a:ext cx="9144000" cy="413999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564" name="Shape 5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4024" y="275012"/>
            <a:ext cx="1443299" cy="359974"/>
          </a:xfrm>
          <a:prstGeom prst="rect">
            <a:avLst/>
          </a:prstGeom>
          <a:noFill/>
          <a:ln>
            <a:noFill/>
          </a:ln>
        </p:spPr>
      </p:pic>
      <p:sp>
        <p:nvSpPr>
          <p:cNvPr id="565" name="Shape 565"/>
          <p:cNvSpPr txBox="1"/>
          <p:nvPr>
            <p:ph idx="3" type="body"/>
          </p:nvPr>
        </p:nvSpPr>
        <p:spPr>
          <a:xfrm>
            <a:off x="786450" y="1247950"/>
            <a:ext cx="7772400" cy="1011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s-E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TRANSCLUSIÓN</a:t>
            </a:r>
          </a:p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s-E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HERENCIA DE DIRECTIVAS</a:t>
            </a:r>
          </a:p>
        </p:txBody>
      </p:sp>
      <p:sp>
        <p:nvSpPr>
          <p:cNvPr id="566" name="Shape 566"/>
          <p:cNvSpPr txBox="1"/>
          <p:nvPr>
            <p:ph idx="3" type="body"/>
          </p:nvPr>
        </p:nvSpPr>
        <p:spPr>
          <a:xfrm>
            <a:off x="291850" y="329000"/>
            <a:ext cx="6181499" cy="251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s-ES"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ANGULAR 2015 (Kata nivel avanzado)</a:t>
            </a:r>
          </a:p>
        </p:txBody>
      </p:sp>
      <p:pic>
        <p:nvPicPr>
          <p:cNvPr id="567" name="Shape 5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3092224" y="2362850"/>
            <a:ext cx="2212500" cy="160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8" name="Shape 56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49975" y="2479900"/>
            <a:ext cx="1235124" cy="1492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Shape 573"/>
          <p:cNvSpPr/>
          <p:nvPr/>
        </p:nvSpPr>
        <p:spPr>
          <a:xfrm>
            <a:off x="0" y="248000"/>
            <a:ext cx="9144000" cy="413999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574" name="Shape 5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4024" y="275012"/>
            <a:ext cx="1443299" cy="359974"/>
          </a:xfrm>
          <a:prstGeom prst="rect">
            <a:avLst/>
          </a:prstGeom>
          <a:noFill/>
          <a:ln>
            <a:noFill/>
          </a:ln>
        </p:spPr>
      </p:pic>
      <p:sp>
        <p:nvSpPr>
          <p:cNvPr id="575" name="Shape 575"/>
          <p:cNvSpPr txBox="1"/>
          <p:nvPr>
            <p:ph idx="3" type="body"/>
          </p:nvPr>
        </p:nvSpPr>
        <p:spPr>
          <a:xfrm>
            <a:off x="685800" y="2695025"/>
            <a:ext cx="5725200" cy="251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Muestra contenido incluido en el HTML al reemplazar la directiva por su propia plantilla</a:t>
            </a:r>
          </a:p>
        </p:txBody>
      </p:sp>
      <p:sp>
        <p:nvSpPr>
          <p:cNvPr id="576" name="Shape 576"/>
          <p:cNvSpPr txBox="1"/>
          <p:nvPr>
            <p:ph idx="3" type="body"/>
          </p:nvPr>
        </p:nvSpPr>
        <p:spPr>
          <a:xfrm>
            <a:off x="786450" y="1247949"/>
            <a:ext cx="7772400" cy="5876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s-E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TRANSCLUSIÓN (I)</a:t>
            </a:r>
          </a:p>
        </p:txBody>
      </p:sp>
      <p:sp>
        <p:nvSpPr>
          <p:cNvPr id="577" name="Shape 577"/>
          <p:cNvSpPr txBox="1"/>
          <p:nvPr>
            <p:ph idx="3" type="body"/>
          </p:nvPr>
        </p:nvSpPr>
        <p:spPr>
          <a:xfrm>
            <a:off x="291850" y="329000"/>
            <a:ext cx="6181499" cy="251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s-ES"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ANGULAR 2015 (Kata nivel avanzado)</a:t>
            </a:r>
          </a:p>
        </p:txBody>
      </p:sp>
      <p:sp>
        <p:nvSpPr>
          <p:cNvPr id="578" name="Shape 578"/>
          <p:cNvSpPr txBox="1"/>
          <p:nvPr>
            <p:ph idx="3" type="body"/>
          </p:nvPr>
        </p:nvSpPr>
        <p:spPr>
          <a:xfrm>
            <a:off x="685800" y="2404750"/>
            <a:ext cx="6782099" cy="251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Propiedad exclusiva de las directivas personalizadas</a:t>
            </a:r>
          </a:p>
        </p:txBody>
      </p:sp>
      <p:sp>
        <p:nvSpPr>
          <p:cNvPr id="579" name="Shape 579"/>
          <p:cNvSpPr txBox="1"/>
          <p:nvPr>
            <p:ph idx="3" type="body"/>
          </p:nvPr>
        </p:nvSpPr>
        <p:spPr>
          <a:xfrm>
            <a:off x="1035250" y="2014400"/>
            <a:ext cx="3574499" cy="251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s-ES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DEFINICIÓN</a:t>
            </a:r>
          </a:p>
        </p:txBody>
      </p:sp>
      <p:sp>
        <p:nvSpPr>
          <p:cNvPr id="580" name="Shape 580"/>
          <p:cNvSpPr txBox="1"/>
          <p:nvPr/>
        </p:nvSpPr>
        <p:spPr>
          <a:xfrm>
            <a:off x="1510250" y="3111625"/>
            <a:ext cx="3811499" cy="1651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s-ES" sz="800">
                <a:solidFill>
                  <a:srgbClr val="656565"/>
                </a:solidFill>
              </a:rPr>
              <a:t>HTML Code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i="1" lang="es-ES" sz="700">
                <a:solidFill>
                  <a:srgbClr val="4F81B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&lt;div foo&gt;Contenido&lt;/div&gt;</a:t>
            </a:r>
          </a:p>
          <a:p>
            <a:pPr indent="0" lvl="0" marL="11430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s-ES" sz="1100"/>
              <a:t>  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s-ES" sz="800">
                <a:solidFill>
                  <a:srgbClr val="656565"/>
                </a:solidFill>
              </a:rPr>
              <a:t>JavaScript Code</a:t>
            </a:r>
          </a:p>
          <a:p>
            <a:pPr indent="0" lvl="0" marL="0" rtl="0">
              <a:lnSpc>
                <a:spcPct val="113636"/>
              </a:lnSpc>
              <a:spcBef>
                <a:spcPts val="0"/>
              </a:spcBef>
              <a:buNone/>
            </a:pPr>
            <a:r>
              <a:rPr i="1" lang="es-ES" sz="700">
                <a:solidFill>
                  <a:srgbClr val="4F81B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.directive(‘foo’, function() {</a:t>
            </a:r>
          </a:p>
          <a:p>
            <a:pPr indent="457200" lvl="0" marL="0" rtl="0">
              <a:lnSpc>
                <a:spcPct val="113636"/>
              </a:lnSpc>
              <a:spcBef>
                <a:spcPts val="0"/>
              </a:spcBef>
              <a:buNone/>
            </a:pPr>
            <a:r>
              <a:rPr i="1" lang="es-ES" sz="700">
                <a:solidFill>
                  <a:srgbClr val="4F81B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return {</a:t>
            </a:r>
          </a:p>
          <a:p>
            <a:pPr indent="0" lvl="0" marL="457200" rtl="0">
              <a:lnSpc>
                <a:spcPct val="113636"/>
              </a:lnSpc>
              <a:spcBef>
                <a:spcPts val="0"/>
              </a:spcBef>
              <a:buNone/>
            </a:pPr>
            <a:r>
              <a:rPr i="1" lang="es-ES" sz="700">
                <a:solidFill>
                  <a:srgbClr val="4F81B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template: “&lt;div&gt;plantilla&lt;/div&gt;”</a:t>
            </a:r>
          </a:p>
          <a:p>
            <a:pPr indent="0" lvl="0" marL="457200" rtl="0">
              <a:lnSpc>
                <a:spcPct val="113636"/>
              </a:lnSpc>
              <a:spcBef>
                <a:spcPts val="0"/>
              </a:spcBef>
              <a:buNone/>
            </a:pPr>
            <a:r>
              <a:rPr i="1" lang="es-ES" sz="700">
                <a:solidFill>
                  <a:srgbClr val="4F81B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}</a:t>
            </a:r>
          </a:p>
          <a:p>
            <a:pPr indent="0" lvl="0" marL="0" rtl="0">
              <a:lnSpc>
                <a:spcPct val="113636"/>
              </a:lnSpc>
              <a:spcBef>
                <a:spcPts val="0"/>
              </a:spcBef>
              <a:buNone/>
            </a:pPr>
            <a:r>
              <a:rPr i="1" lang="es-ES" sz="700">
                <a:solidFill>
                  <a:srgbClr val="4F81B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})</a:t>
            </a:r>
          </a:p>
          <a:p>
            <a:pPr indent="0" lvl="0" marL="0" rtl="0">
              <a:lnSpc>
                <a:spcPct val="113636"/>
              </a:lnSpc>
              <a:spcBef>
                <a:spcPts val="0"/>
              </a:spcBef>
              <a:buNone/>
            </a:pPr>
            <a:r>
              <a:t/>
            </a:r>
            <a:endParaRPr i="1" sz="700">
              <a:solidFill>
                <a:srgbClr val="4F81B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Shape 585"/>
          <p:cNvSpPr/>
          <p:nvPr/>
        </p:nvSpPr>
        <p:spPr>
          <a:xfrm>
            <a:off x="0" y="248000"/>
            <a:ext cx="9144000" cy="413999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586" name="Shape 5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4024" y="275012"/>
            <a:ext cx="1443299" cy="359974"/>
          </a:xfrm>
          <a:prstGeom prst="rect">
            <a:avLst/>
          </a:prstGeom>
          <a:noFill/>
          <a:ln>
            <a:noFill/>
          </a:ln>
        </p:spPr>
      </p:pic>
      <p:sp>
        <p:nvSpPr>
          <p:cNvPr id="587" name="Shape 587"/>
          <p:cNvSpPr txBox="1"/>
          <p:nvPr>
            <p:ph idx="3" type="body"/>
          </p:nvPr>
        </p:nvSpPr>
        <p:spPr>
          <a:xfrm>
            <a:off x="685800" y="2695025"/>
            <a:ext cx="5725200" cy="251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Dos posibles métodos para poder usar la propiedad</a:t>
            </a:r>
          </a:p>
        </p:txBody>
      </p:sp>
      <p:sp>
        <p:nvSpPr>
          <p:cNvPr id="588" name="Shape 588"/>
          <p:cNvSpPr txBox="1"/>
          <p:nvPr>
            <p:ph idx="3" type="body"/>
          </p:nvPr>
        </p:nvSpPr>
        <p:spPr>
          <a:xfrm>
            <a:off x="786450" y="1247949"/>
            <a:ext cx="7772400" cy="5876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s-E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TRANSCLUSIÓN (II)</a:t>
            </a:r>
          </a:p>
        </p:txBody>
      </p:sp>
      <p:sp>
        <p:nvSpPr>
          <p:cNvPr id="589" name="Shape 589"/>
          <p:cNvSpPr txBox="1"/>
          <p:nvPr>
            <p:ph idx="3" type="body"/>
          </p:nvPr>
        </p:nvSpPr>
        <p:spPr>
          <a:xfrm>
            <a:off x="291850" y="329000"/>
            <a:ext cx="6181499" cy="251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s-ES"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ANGULAR 2015 (Kata nivel avanzado)</a:t>
            </a:r>
          </a:p>
        </p:txBody>
      </p:sp>
      <p:sp>
        <p:nvSpPr>
          <p:cNvPr id="590" name="Shape 590"/>
          <p:cNvSpPr txBox="1"/>
          <p:nvPr>
            <p:ph idx="3" type="body"/>
          </p:nvPr>
        </p:nvSpPr>
        <p:spPr>
          <a:xfrm>
            <a:off x="685800" y="2404750"/>
            <a:ext cx="6782099" cy="251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Nueva propiedad &gt; </a:t>
            </a:r>
            <a:r>
              <a:rPr b="1" lang="es-ES" sz="1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transclude: true</a:t>
            </a:r>
          </a:p>
        </p:txBody>
      </p:sp>
      <p:sp>
        <p:nvSpPr>
          <p:cNvPr id="591" name="Shape 591"/>
          <p:cNvSpPr txBox="1"/>
          <p:nvPr>
            <p:ph idx="3" type="body"/>
          </p:nvPr>
        </p:nvSpPr>
        <p:spPr>
          <a:xfrm>
            <a:off x="1035250" y="2014400"/>
            <a:ext cx="3574499" cy="251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s-ES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CONFIGURACIÓN Y MÉTODOS</a:t>
            </a:r>
          </a:p>
        </p:txBody>
      </p:sp>
      <p:sp>
        <p:nvSpPr>
          <p:cNvPr id="592" name="Shape 592"/>
          <p:cNvSpPr/>
          <p:nvPr/>
        </p:nvSpPr>
        <p:spPr>
          <a:xfrm>
            <a:off x="532750" y="3159575"/>
            <a:ext cx="985799" cy="238499"/>
          </a:xfrm>
          <a:prstGeom prst="round1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3" name="Shape 593"/>
          <p:cNvSpPr txBox="1"/>
          <p:nvPr>
            <p:ph idx="3" type="body"/>
          </p:nvPr>
        </p:nvSpPr>
        <p:spPr>
          <a:xfrm>
            <a:off x="508050" y="3131750"/>
            <a:ext cx="1083899" cy="1934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rPr lang="es-ES" sz="1200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ng-transclude</a:t>
            </a:r>
          </a:p>
        </p:txBody>
      </p:sp>
      <p:sp>
        <p:nvSpPr>
          <p:cNvPr id="594" name="Shape 594"/>
          <p:cNvSpPr txBox="1"/>
          <p:nvPr/>
        </p:nvSpPr>
        <p:spPr>
          <a:xfrm>
            <a:off x="636675" y="3429375"/>
            <a:ext cx="2657700" cy="1651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s-ES" sz="800">
                <a:solidFill>
                  <a:srgbClr val="656565"/>
                </a:solidFill>
              </a:rPr>
              <a:t>HTML Code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i="1" lang="es-ES" sz="700">
                <a:solidFill>
                  <a:srgbClr val="4F81B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&lt;div foo&gt;Contenido&lt;/div&gt;</a:t>
            </a:r>
          </a:p>
          <a:p>
            <a:pPr indent="0" lvl="0" marL="11430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s-ES" sz="1100"/>
              <a:t>  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s-ES" sz="800">
                <a:solidFill>
                  <a:srgbClr val="656565"/>
                </a:solidFill>
              </a:rPr>
              <a:t>JavaScript Code</a:t>
            </a:r>
          </a:p>
          <a:p>
            <a:pPr indent="0" lvl="0" marL="0" rtl="0">
              <a:lnSpc>
                <a:spcPct val="113636"/>
              </a:lnSpc>
              <a:spcBef>
                <a:spcPts val="0"/>
              </a:spcBef>
              <a:buNone/>
            </a:pPr>
            <a:r>
              <a:rPr i="1" lang="es-ES" sz="700">
                <a:solidFill>
                  <a:srgbClr val="4F81B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.directive(‘foo’, function() {</a:t>
            </a:r>
          </a:p>
          <a:p>
            <a:pPr indent="457200" lvl="0" marL="0" rtl="0">
              <a:lnSpc>
                <a:spcPct val="113636"/>
              </a:lnSpc>
              <a:spcBef>
                <a:spcPts val="0"/>
              </a:spcBef>
              <a:buNone/>
            </a:pPr>
            <a:r>
              <a:rPr i="1" lang="es-ES" sz="700">
                <a:solidFill>
                  <a:srgbClr val="4F81B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return {</a:t>
            </a:r>
          </a:p>
          <a:p>
            <a:pPr indent="457200" lvl="0" marL="0" rtl="0">
              <a:lnSpc>
                <a:spcPct val="113636"/>
              </a:lnSpc>
              <a:spcBef>
                <a:spcPts val="0"/>
              </a:spcBef>
              <a:buNone/>
            </a:pPr>
            <a:r>
              <a:rPr i="1" lang="es-ES" sz="700">
                <a:solidFill>
                  <a:srgbClr val="4F81B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i="1" lang="es-ES" sz="7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transclude: true</a:t>
            </a:r>
            <a:r>
              <a:rPr i="1" lang="es-ES" sz="700">
                <a:solidFill>
                  <a:srgbClr val="4F81B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</a:p>
          <a:p>
            <a:pPr indent="0" lvl="0" marL="457200" rtl="0">
              <a:lnSpc>
                <a:spcPct val="113636"/>
              </a:lnSpc>
              <a:spcBef>
                <a:spcPts val="0"/>
              </a:spcBef>
              <a:buNone/>
            </a:pPr>
            <a:r>
              <a:rPr i="1" lang="es-ES" sz="700">
                <a:solidFill>
                  <a:srgbClr val="4F81B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template: “&lt;div&gt;plantilla&lt;/div&gt;</a:t>
            </a:r>
          </a:p>
          <a:p>
            <a:pPr indent="0" lvl="0" marL="914400" rtl="0">
              <a:lnSpc>
                <a:spcPct val="113636"/>
              </a:lnSpc>
              <a:spcBef>
                <a:spcPts val="0"/>
              </a:spcBef>
              <a:buNone/>
            </a:pPr>
            <a:r>
              <a:rPr i="1" lang="es-ES" sz="700">
                <a:solidFill>
                  <a:srgbClr val="4F81B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</a:t>
            </a:r>
            <a:r>
              <a:rPr i="1" lang="es-ES" sz="700">
                <a:solidFill>
                  <a:srgbClr val="99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&lt;div ng-transclude&gt;&lt;/div&gt;</a:t>
            </a:r>
            <a:r>
              <a:rPr i="1" lang="es-ES" sz="700">
                <a:solidFill>
                  <a:srgbClr val="4F81B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”</a:t>
            </a:r>
          </a:p>
          <a:p>
            <a:pPr indent="0" lvl="0" marL="457200" rtl="0">
              <a:lnSpc>
                <a:spcPct val="113636"/>
              </a:lnSpc>
              <a:spcBef>
                <a:spcPts val="0"/>
              </a:spcBef>
              <a:buNone/>
            </a:pPr>
            <a:r>
              <a:rPr i="1" lang="es-ES" sz="700">
                <a:solidFill>
                  <a:srgbClr val="4F81B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}</a:t>
            </a:r>
          </a:p>
          <a:p>
            <a:pPr indent="0" lvl="0" marL="0" rtl="0">
              <a:lnSpc>
                <a:spcPct val="113636"/>
              </a:lnSpc>
              <a:spcBef>
                <a:spcPts val="0"/>
              </a:spcBef>
              <a:buNone/>
            </a:pPr>
            <a:r>
              <a:rPr i="1" lang="es-ES" sz="700">
                <a:solidFill>
                  <a:srgbClr val="4F81B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})</a:t>
            </a:r>
          </a:p>
          <a:p>
            <a:pPr indent="0" lvl="0" marL="0" rtl="0">
              <a:lnSpc>
                <a:spcPct val="113636"/>
              </a:lnSpc>
              <a:spcBef>
                <a:spcPts val="0"/>
              </a:spcBef>
              <a:buNone/>
            </a:pPr>
            <a:r>
              <a:t/>
            </a:r>
            <a:endParaRPr i="1" sz="700">
              <a:solidFill>
                <a:srgbClr val="4F81B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95" name="Shape 595"/>
          <p:cNvSpPr txBox="1"/>
          <p:nvPr>
            <p:ph idx="3" type="body"/>
          </p:nvPr>
        </p:nvSpPr>
        <p:spPr>
          <a:xfrm>
            <a:off x="1727250" y="3055550"/>
            <a:ext cx="2399100" cy="5324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rPr lang="es-ES" sz="10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lo usaremos en la parte de la plantilla donde queramos incluir el contenido del HTML</a:t>
            </a:r>
          </a:p>
        </p:txBody>
      </p:sp>
      <p:sp>
        <p:nvSpPr>
          <p:cNvPr id="596" name="Shape 596"/>
          <p:cNvSpPr/>
          <p:nvPr/>
        </p:nvSpPr>
        <p:spPr>
          <a:xfrm>
            <a:off x="4723750" y="3159575"/>
            <a:ext cx="985799" cy="238499"/>
          </a:xfrm>
          <a:prstGeom prst="round1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7" name="Shape 597"/>
          <p:cNvSpPr txBox="1"/>
          <p:nvPr>
            <p:ph idx="3" type="body"/>
          </p:nvPr>
        </p:nvSpPr>
        <p:spPr>
          <a:xfrm>
            <a:off x="4690200" y="3131750"/>
            <a:ext cx="1175099" cy="1934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rPr lang="es-ES" sz="1200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transclude (fn)</a:t>
            </a:r>
          </a:p>
        </p:txBody>
      </p:sp>
      <p:sp>
        <p:nvSpPr>
          <p:cNvPr id="598" name="Shape 598"/>
          <p:cNvSpPr txBox="1"/>
          <p:nvPr/>
        </p:nvSpPr>
        <p:spPr>
          <a:xfrm>
            <a:off x="4827675" y="3505575"/>
            <a:ext cx="3959700" cy="154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s-ES" sz="800">
                <a:solidFill>
                  <a:srgbClr val="656565"/>
                </a:solidFill>
              </a:rPr>
              <a:t>JavaScript Code</a:t>
            </a:r>
          </a:p>
          <a:p>
            <a:pPr indent="0" lvl="0" marL="0" rtl="0">
              <a:lnSpc>
                <a:spcPct val="113636"/>
              </a:lnSpc>
              <a:spcBef>
                <a:spcPts val="0"/>
              </a:spcBef>
              <a:buNone/>
            </a:pPr>
            <a:r>
              <a:rPr i="1" lang="es-ES" sz="700">
                <a:solidFill>
                  <a:srgbClr val="4F81B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.directive(‘foo’, function() {</a:t>
            </a:r>
          </a:p>
          <a:p>
            <a:pPr indent="457200" lvl="0" marL="0" rtl="0">
              <a:lnSpc>
                <a:spcPct val="113636"/>
              </a:lnSpc>
              <a:spcBef>
                <a:spcPts val="0"/>
              </a:spcBef>
              <a:buNone/>
            </a:pPr>
            <a:r>
              <a:rPr i="1" lang="es-ES" sz="700">
                <a:solidFill>
                  <a:srgbClr val="4F81B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return {</a:t>
            </a:r>
          </a:p>
          <a:p>
            <a:pPr indent="457200" lvl="0" marL="0" rtl="0">
              <a:lnSpc>
                <a:spcPct val="113636"/>
              </a:lnSpc>
              <a:spcBef>
                <a:spcPts val="0"/>
              </a:spcBef>
              <a:buNone/>
            </a:pPr>
            <a:r>
              <a:rPr i="1" lang="es-ES" sz="700">
                <a:solidFill>
                  <a:srgbClr val="4F81B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i="1" lang="es-ES" sz="7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transclude: true</a:t>
            </a:r>
            <a:r>
              <a:rPr i="1" lang="es-ES" sz="700">
                <a:solidFill>
                  <a:srgbClr val="4F81B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</a:p>
          <a:p>
            <a:pPr indent="0" lvl="0" marL="457200" rtl="0">
              <a:lnSpc>
                <a:spcPct val="113636"/>
              </a:lnSpc>
              <a:spcBef>
                <a:spcPts val="0"/>
              </a:spcBef>
              <a:buNone/>
            </a:pPr>
            <a:r>
              <a:rPr i="1" lang="es-ES" sz="700">
                <a:solidFill>
                  <a:srgbClr val="4F81B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template: “&lt;div&gt;plantilla&lt;/div&gt;”,</a:t>
            </a:r>
          </a:p>
          <a:p>
            <a:pPr indent="0" lvl="0" marL="457200" rtl="0">
              <a:lnSpc>
                <a:spcPct val="113636"/>
              </a:lnSpc>
              <a:spcBef>
                <a:spcPts val="0"/>
              </a:spcBef>
              <a:buNone/>
            </a:pPr>
            <a:r>
              <a:rPr i="1" lang="es-ES" sz="700">
                <a:solidFill>
                  <a:srgbClr val="4F81B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link: function (scope, element, attrs, </a:t>
            </a:r>
            <a:r>
              <a:rPr i="1" lang="es-ES" sz="700">
                <a:solidFill>
                  <a:srgbClr val="99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transclude</a:t>
            </a:r>
            <a:r>
              <a:rPr i="1" lang="es-ES" sz="700">
                <a:solidFill>
                  <a:srgbClr val="4F81B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{</a:t>
            </a:r>
          </a:p>
          <a:p>
            <a:pPr indent="0" lvl="0" marL="457200" rtl="0">
              <a:lnSpc>
                <a:spcPct val="113636"/>
              </a:lnSpc>
              <a:spcBef>
                <a:spcPts val="0"/>
              </a:spcBef>
              <a:buNone/>
            </a:pPr>
            <a:r>
              <a:rPr i="1" lang="es-ES" sz="700">
                <a:solidFill>
                  <a:srgbClr val="4F81B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r>
              <a:rPr i="1" lang="es-ES" sz="700">
                <a:solidFill>
                  <a:srgbClr val="99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transclude (function (clone) {</a:t>
            </a:r>
          </a:p>
          <a:p>
            <a:pPr indent="0" lvl="0" marL="457200" rtl="0">
              <a:lnSpc>
                <a:spcPct val="113636"/>
              </a:lnSpc>
              <a:spcBef>
                <a:spcPts val="0"/>
              </a:spcBef>
              <a:buNone/>
            </a:pPr>
            <a:r>
              <a:rPr i="1" lang="es-ES" sz="700">
                <a:solidFill>
                  <a:srgbClr val="99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element.append(clone);</a:t>
            </a:r>
          </a:p>
          <a:p>
            <a:pPr indent="457200" lvl="0" marL="914400" rtl="0">
              <a:lnSpc>
                <a:spcPct val="113636"/>
              </a:lnSpc>
              <a:spcBef>
                <a:spcPts val="0"/>
              </a:spcBef>
              <a:buNone/>
            </a:pPr>
            <a:r>
              <a:rPr i="1" lang="es-ES" sz="700">
                <a:solidFill>
                  <a:srgbClr val="99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});</a:t>
            </a:r>
          </a:p>
          <a:p>
            <a:pPr indent="457200" lvl="0" marL="457200" rtl="0">
              <a:lnSpc>
                <a:spcPct val="113636"/>
              </a:lnSpc>
              <a:spcBef>
                <a:spcPts val="0"/>
              </a:spcBef>
              <a:buNone/>
            </a:pPr>
            <a:r>
              <a:rPr i="1" lang="es-ES" sz="700">
                <a:solidFill>
                  <a:srgbClr val="4F81B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</a:p>
          <a:p>
            <a:pPr indent="0" lvl="0" marL="457200" rtl="0">
              <a:lnSpc>
                <a:spcPct val="113636"/>
              </a:lnSpc>
              <a:spcBef>
                <a:spcPts val="0"/>
              </a:spcBef>
              <a:buNone/>
            </a:pPr>
            <a:r>
              <a:rPr i="1" lang="es-ES" sz="700">
                <a:solidFill>
                  <a:srgbClr val="4F81B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}</a:t>
            </a:r>
          </a:p>
          <a:p>
            <a:pPr indent="0" lvl="0" marL="0" rtl="0">
              <a:lnSpc>
                <a:spcPct val="113636"/>
              </a:lnSpc>
              <a:spcBef>
                <a:spcPts val="0"/>
              </a:spcBef>
              <a:buNone/>
            </a:pPr>
            <a:r>
              <a:rPr i="1" lang="es-ES" sz="700">
                <a:solidFill>
                  <a:srgbClr val="4F81B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})</a:t>
            </a:r>
          </a:p>
          <a:p>
            <a:pPr indent="0" lvl="0" marL="0" rtl="0">
              <a:lnSpc>
                <a:spcPct val="113636"/>
              </a:lnSpc>
              <a:spcBef>
                <a:spcPts val="0"/>
              </a:spcBef>
              <a:buNone/>
            </a:pPr>
            <a:r>
              <a:t/>
            </a:r>
            <a:endParaRPr i="1" sz="700">
              <a:solidFill>
                <a:srgbClr val="4F81B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99" name="Shape 599"/>
          <p:cNvSpPr txBox="1"/>
          <p:nvPr>
            <p:ph idx="3" type="body"/>
          </p:nvPr>
        </p:nvSpPr>
        <p:spPr>
          <a:xfrm>
            <a:off x="5918250" y="3055550"/>
            <a:ext cx="2399100" cy="5324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rPr lang="es-ES" sz="10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usaremos la función que vendrá como propiedad dentro de link, añadiendo el código en el DOM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Shape 604"/>
          <p:cNvSpPr/>
          <p:nvPr/>
        </p:nvSpPr>
        <p:spPr>
          <a:xfrm>
            <a:off x="0" y="248000"/>
            <a:ext cx="9144000" cy="413999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605" name="Shape 6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4024" y="275012"/>
            <a:ext cx="1443299" cy="359974"/>
          </a:xfrm>
          <a:prstGeom prst="rect">
            <a:avLst/>
          </a:prstGeom>
          <a:noFill/>
          <a:ln>
            <a:noFill/>
          </a:ln>
        </p:spPr>
      </p:pic>
      <p:sp>
        <p:nvSpPr>
          <p:cNvPr id="606" name="Shape 606"/>
          <p:cNvSpPr txBox="1"/>
          <p:nvPr>
            <p:ph idx="3" type="body"/>
          </p:nvPr>
        </p:nvSpPr>
        <p:spPr>
          <a:xfrm>
            <a:off x="685800" y="2695025"/>
            <a:ext cx="5725200" cy="251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String o array de String</a:t>
            </a:r>
          </a:p>
        </p:txBody>
      </p:sp>
      <p:sp>
        <p:nvSpPr>
          <p:cNvPr id="607" name="Shape 607"/>
          <p:cNvSpPr txBox="1"/>
          <p:nvPr>
            <p:ph idx="3" type="body"/>
          </p:nvPr>
        </p:nvSpPr>
        <p:spPr>
          <a:xfrm>
            <a:off x="786450" y="1247949"/>
            <a:ext cx="7772400" cy="5876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s-E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HERENCIA DE DIRECTIVAS (I)</a:t>
            </a:r>
          </a:p>
        </p:txBody>
      </p:sp>
      <p:sp>
        <p:nvSpPr>
          <p:cNvPr id="608" name="Shape 608"/>
          <p:cNvSpPr txBox="1"/>
          <p:nvPr>
            <p:ph idx="3" type="body"/>
          </p:nvPr>
        </p:nvSpPr>
        <p:spPr>
          <a:xfrm>
            <a:off x="291850" y="329000"/>
            <a:ext cx="6181499" cy="251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s-ES"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ANGULAR 2015 (Kata nivel avanzado)</a:t>
            </a:r>
          </a:p>
        </p:txBody>
      </p:sp>
      <p:sp>
        <p:nvSpPr>
          <p:cNvPr id="609" name="Shape 609"/>
          <p:cNvSpPr txBox="1"/>
          <p:nvPr>
            <p:ph idx="3" type="body"/>
          </p:nvPr>
        </p:nvSpPr>
        <p:spPr>
          <a:xfrm>
            <a:off x="685800" y="2404750"/>
            <a:ext cx="6782099" cy="251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Vamos a recibir instancias de otras directivas, pudiendo utilizar métodos y variables</a:t>
            </a:r>
          </a:p>
        </p:txBody>
      </p:sp>
      <p:sp>
        <p:nvSpPr>
          <p:cNvPr id="610" name="Shape 610"/>
          <p:cNvSpPr txBox="1"/>
          <p:nvPr>
            <p:ph idx="3" type="body"/>
          </p:nvPr>
        </p:nvSpPr>
        <p:spPr>
          <a:xfrm>
            <a:off x="1035250" y="2014400"/>
            <a:ext cx="3574499" cy="251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s-ES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DEFINICIÓN Y EJEMPLO</a:t>
            </a:r>
          </a:p>
        </p:txBody>
      </p:sp>
      <p:sp>
        <p:nvSpPr>
          <p:cNvPr id="611" name="Shape 611"/>
          <p:cNvSpPr txBox="1"/>
          <p:nvPr/>
        </p:nvSpPr>
        <p:spPr>
          <a:xfrm>
            <a:off x="2535550" y="2751700"/>
            <a:ext cx="2907899" cy="1651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s-ES" sz="800">
                <a:solidFill>
                  <a:srgbClr val="656565"/>
                </a:solidFill>
              </a:rPr>
              <a:t>JavaScript Code</a:t>
            </a:r>
          </a:p>
          <a:p>
            <a:pPr indent="0" lvl="0" marL="0" rtl="0">
              <a:lnSpc>
                <a:spcPct val="113636"/>
              </a:lnSpc>
              <a:spcBef>
                <a:spcPts val="0"/>
              </a:spcBef>
              <a:buNone/>
            </a:pPr>
            <a:r>
              <a:rPr i="1" lang="es-ES" sz="700">
                <a:solidFill>
                  <a:srgbClr val="4F81B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.directive(‘myPane’, function() {</a:t>
            </a:r>
          </a:p>
          <a:p>
            <a:pPr indent="457200" lvl="0" marL="0" rtl="0">
              <a:lnSpc>
                <a:spcPct val="113636"/>
              </a:lnSpc>
              <a:spcBef>
                <a:spcPts val="0"/>
              </a:spcBef>
              <a:buNone/>
            </a:pPr>
            <a:r>
              <a:rPr i="1" lang="es-ES" sz="700">
                <a:solidFill>
                  <a:srgbClr val="4F81B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return {</a:t>
            </a:r>
          </a:p>
          <a:p>
            <a:pPr indent="457200" lvl="0" marL="0" rtl="0">
              <a:lnSpc>
                <a:spcPct val="113636"/>
              </a:lnSpc>
              <a:spcBef>
                <a:spcPts val="0"/>
              </a:spcBef>
              <a:buNone/>
            </a:pPr>
            <a:r>
              <a:rPr i="1" lang="es-ES" sz="700">
                <a:solidFill>
                  <a:srgbClr val="4F81B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i="1" lang="es-ES" sz="7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require: ‘^myTabs’,</a:t>
            </a:r>
          </a:p>
          <a:p>
            <a:pPr indent="457200" lvl="0" marL="0" rtl="0">
              <a:lnSpc>
                <a:spcPct val="113636"/>
              </a:lnSpc>
              <a:spcBef>
                <a:spcPts val="0"/>
              </a:spcBef>
              <a:buNone/>
            </a:pPr>
            <a:r>
              <a:rPr i="1" lang="es-ES" sz="700">
                <a:solidFill>
                  <a:srgbClr val="4F81B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restrict: ‘E’,</a:t>
            </a:r>
          </a:p>
          <a:p>
            <a:pPr indent="457200" lvl="0" marL="0" rtl="0">
              <a:lnSpc>
                <a:spcPct val="113636"/>
              </a:lnSpc>
              <a:spcBef>
                <a:spcPts val="0"/>
              </a:spcBef>
              <a:buNone/>
            </a:pPr>
            <a:r>
              <a:rPr i="1" lang="es-ES" sz="700">
                <a:solidFill>
                  <a:srgbClr val="4F81B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link: function (scope, element, attrs, </a:t>
            </a:r>
            <a:r>
              <a:rPr i="1" lang="es-ES" sz="700">
                <a:solidFill>
                  <a:srgbClr val="99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tabsCtrl</a:t>
            </a:r>
            <a:r>
              <a:rPr i="1" lang="es-ES" sz="700">
                <a:solidFill>
                  <a:srgbClr val="4F81B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{</a:t>
            </a:r>
          </a:p>
          <a:p>
            <a:pPr indent="457200" lvl="0" marL="0" rtl="0">
              <a:lnSpc>
                <a:spcPct val="113636"/>
              </a:lnSpc>
              <a:spcBef>
                <a:spcPts val="0"/>
              </a:spcBef>
              <a:buNone/>
            </a:pPr>
            <a:r>
              <a:rPr i="1" lang="es-ES" sz="700">
                <a:solidFill>
                  <a:srgbClr val="4F81B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r>
              <a:rPr i="1" lang="es-ES" sz="700">
                <a:solidFill>
                  <a:srgbClr val="99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tabsCtrl.addPane (scope);</a:t>
            </a:r>
          </a:p>
          <a:p>
            <a:pPr indent="457200" lvl="0" marL="0" rtl="0">
              <a:lnSpc>
                <a:spcPct val="113636"/>
              </a:lnSpc>
              <a:spcBef>
                <a:spcPts val="0"/>
              </a:spcBef>
              <a:buNone/>
            </a:pPr>
            <a:r>
              <a:rPr i="1" lang="es-ES" sz="700">
                <a:solidFill>
                  <a:srgbClr val="4F81B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},</a:t>
            </a:r>
          </a:p>
          <a:p>
            <a:pPr indent="0" lvl="0" marL="457200" rtl="0">
              <a:lnSpc>
                <a:spcPct val="113636"/>
              </a:lnSpc>
              <a:spcBef>
                <a:spcPts val="0"/>
              </a:spcBef>
              <a:buNone/>
            </a:pPr>
            <a:r>
              <a:rPr i="1" lang="es-ES" sz="700">
                <a:solidFill>
                  <a:srgbClr val="4F81B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templateUrl: ‘my-pane.html’</a:t>
            </a:r>
          </a:p>
          <a:p>
            <a:pPr indent="0" lvl="0" marL="457200" rtl="0">
              <a:lnSpc>
                <a:spcPct val="113636"/>
              </a:lnSpc>
              <a:spcBef>
                <a:spcPts val="0"/>
              </a:spcBef>
              <a:buNone/>
            </a:pPr>
            <a:r>
              <a:rPr i="1" lang="es-ES" sz="700">
                <a:solidFill>
                  <a:srgbClr val="4F81B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}</a:t>
            </a:r>
          </a:p>
          <a:p>
            <a:pPr indent="0" lvl="0" marL="0" rtl="0">
              <a:lnSpc>
                <a:spcPct val="113636"/>
              </a:lnSpc>
              <a:spcBef>
                <a:spcPts val="0"/>
              </a:spcBef>
              <a:buNone/>
            </a:pPr>
            <a:r>
              <a:rPr i="1" lang="es-ES" sz="700">
                <a:solidFill>
                  <a:srgbClr val="4F81B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})</a:t>
            </a:r>
          </a:p>
          <a:p>
            <a:pPr indent="0" lvl="0" marL="0" rtl="0">
              <a:lnSpc>
                <a:spcPct val="113636"/>
              </a:lnSpc>
              <a:spcBef>
                <a:spcPts val="0"/>
              </a:spcBef>
              <a:buNone/>
            </a:pPr>
            <a:r>
              <a:t/>
            </a:r>
            <a:endParaRPr i="1" sz="700">
              <a:solidFill>
                <a:srgbClr val="4F81B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2" name="Shape 612"/>
          <p:cNvSpPr/>
          <p:nvPr/>
        </p:nvSpPr>
        <p:spPr>
          <a:xfrm>
            <a:off x="942975" y="3294300"/>
            <a:ext cx="851099" cy="28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3" name="Shape 613"/>
          <p:cNvSpPr txBox="1"/>
          <p:nvPr>
            <p:ph idx="3" type="body"/>
          </p:nvPr>
        </p:nvSpPr>
        <p:spPr>
          <a:xfrm>
            <a:off x="1019475" y="3294300"/>
            <a:ext cx="698100" cy="2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rPr lang="es-ES" sz="1200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myTabs</a:t>
            </a:r>
          </a:p>
        </p:txBody>
      </p:sp>
      <p:sp>
        <p:nvSpPr>
          <p:cNvPr id="614" name="Shape 614"/>
          <p:cNvSpPr/>
          <p:nvPr/>
        </p:nvSpPr>
        <p:spPr>
          <a:xfrm>
            <a:off x="1476375" y="4208700"/>
            <a:ext cx="851099" cy="28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5" name="Shape 615"/>
          <p:cNvSpPr txBox="1"/>
          <p:nvPr>
            <p:ph idx="3" type="body"/>
          </p:nvPr>
        </p:nvSpPr>
        <p:spPr>
          <a:xfrm>
            <a:off x="1552875" y="4208700"/>
            <a:ext cx="698100" cy="2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rPr lang="es-ES" sz="1200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myPane</a:t>
            </a:r>
          </a:p>
        </p:txBody>
      </p:sp>
      <p:cxnSp>
        <p:nvCxnSpPr>
          <p:cNvPr id="616" name="Shape 616"/>
          <p:cNvCxnSpPr>
            <a:stCxn id="613" idx="2"/>
          </p:cNvCxnSpPr>
          <p:nvPr/>
        </p:nvCxnSpPr>
        <p:spPr>
          <a:xfrm flipH="1" rot="-5400000">
            <a:off x="1353975" y="3590550"/>
            <a:ext cx="561300" cy="5322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617" name="Shape 617"/>
          <p:cNvCxnSpPr/>
          <p:nvPr/>
        </p:nvCxnSpPr>
        <p:spPr>
          <a:xfrm flipH="1">
            <a:off x="1900725" y="4065900"/>
            <a:ext cx="2399" cy="144299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618" name="Shape 618"/>
          <p:cNvSpPr txBox="1"/>
          <p:nvPr/>
        </p:nvSpPr>
        <p:spPr>
          <a:xfrm>
            <a:off x="5583550" y="2751700"/>
            <a:ext cx="2907899" cy="2214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1" sz="800">
              <a:solidFill>
                <a:srgbClr val="656565"/>
              </a:solidFill>
            </a:endParaRPr>
          </a:p>
          <a:p>
            <a:pPr indent="0" lvl="0" marL="0" rtl="0">
              <a:lnSpc>
                <a:spcPct val="113636"/>
              </a:lnSpc>
              <a:spcBef>
                <a:spcPts val="0"/>
              </a:spcBef>
              <a:buNone/>
            </a:pPr>
            <a:r>
              <a:rPr i="1" lang="es-ES" sz="700">
                <a:solidFill>
                  <a:srgbClr val="4F81B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.directive(‘myTabs’, function() {</a:t>
            </a:r>
          </a:p>
          <a:p>
            <a:pPr indent="457200" lvl="0" marL="0" rtl="0">
              <a:lnSpc>
                <a:spcPct val="113636"/>
              </a:lnSpc>
              <a:spcBef>
                <a:spcPts val="0"/>
              </a:spcBef>
              <a:buNone/>
            </a:pPr>
            <a:r>
              <a:rPr i="1" lang="es-ES" sz="700">
                <a:solidFill>
                  <a:srgbClr val="4F81B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return {</a:t>
            </a:r>
          </a:p>
          <a:p>
            <a:pPr indent="457200" lvl="0" marL="0" rtl="0">
              <a:lnSpc>
                <a:spcPct val="113636"/>
              </a:lnSpc>
              <a:spcBef>
                <a:spcPts val="0"/>
              </a:spcBef>
              <a:buNone/>
            </a:pPr>
            <a:r>
              <a:rPr i="1" lang="es-ES" sz="700">
                <a:solidFill>
                  <a:srgbClr val="4F81B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restrict: ‘E’,</a:t>
            </a:r>
          </a:p>
          <a:p>
            <a:pPr indent="457200" lvl="0" marL="0" rtl="0">
              <a:lnSpc>
                <a:spcPct val="113636"/>
              </a:lnSpc>
              <a:spcBef>
                <a:spcPts val="0"/>
              </a:spcBef>
              <a:buNone/>
            </a:pPr>
            <a:r>
              <a:rPr i="1" lang="es-ES" sz="700">
                <a:solidFill>
                  <a:srgbClr val="4F81B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controller: [‘$scope’, function() {</a:t>
            </a:r>
          </a:p>
          <a:p>
            <a:pPr indent="457200" lvl="0" marL="0" rtl="0">
              <a:lnSpc>
                <a:spcPct val="113636"/>
              </a:lnSpc>
              <a:spcBef>
                <a:spcPts val="0"/>
              </a:spcBef>
              <a:buNone/>
            </a:pPr>
            <a:r>
              <a:rPr i="1" lang="es-ES" sz="700">
                <a:solidFill>
                  <a:srgbClr val="4F81B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var panes = $scope.panes =[];</a:t>
            </a:r>
          </a:p>
          <a:p>
            <a:pPr indent="457200" lvl="0" marL="0" rtl="0">
              <a:lnSpc>
                <a:spcPct val="113636"/>
              </a:lnSpc>
              <a:spcBef>
                <a:spcPts val="0"/>
              </a:spcBef>
              <a:buNone/>
            </a:pPr>
            <a:r>
              <a:rPr i="1" lang="es-ES" sz="700">
                <a:solidFill>
                  <a:srgbClr val="4F81B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$scope.select = function (pane) {</a:t>
            </a:r>
          </a:p>
          <a:p>
            <a:pPr indent="457200" lvl="0" marL="0" rtl="0">
              <a:lnSpc>
                <a:spcPct val="113636"/>
              </a:lnSpc>
              <a:spcBef>
                <a:spcPts val="0"/>
              </a:spcBef>
              <a:buNone/>
            </a:pPr>
            <a:r>
              <a:rPr i="1" lang="es-ES" sz="700">
                <a:solidFill>
                  <a:srgbClr val="4F81B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// code</a:t>
            </a:r>
          </a:p>
          <a:p>
            <a:pPr indent="457200" lvl="0" marL="914400" rtl="0">
              <a:lnSpc>
                <a:spcPct val="113636"/>
              </a:lnSpc>
              <a:spcBef>
                <a:spcPts val="0"/>
              </a:spcBef>
              <a:buNone/>
            </a:pPr>
            <a:r>
              <a:rPr i="1" lang="es-ES" sz="700">
                <a:solidFill>
                  <a:srgbClr val="4F81B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};</a:t>
            </a:r>
          </a:p>
          <a:p>
            <a:pPr indent="457200" lvl="0" marL="914400" rtl="0">
              <a:lnSpc>
                <a:spcPct val="113636"/>
              </a:lnSpc>
              <a:spcBef>
                <a:spcPts val="0"/>
              </a:spcBef>
              <a:buNone/>
            </a:pPr>
            <a:r>
              <a:rPr i="1" lang="es-ES" sz="700">
                <a:solidFill>
                  <a:srgbClr val="4F81B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this.addPane = function (pane) {</a:t>
            </a:r>
          </a:p>
          <a:p>
            <a:pPr indent="457200" lvl="0" marL="914400" rtl="0">
              <a:lnSpc>
                <a:spcPct val="113636"/>
              </a:lnSpc>
              <a:spcBef>
                <a:spcPts val="0"/>
              </a:spcBef>
              <a:buNone/>
            </a:pPr>
            <a:r>
              <a:rPr i="1" lang="es-ES" sz="700">
                <a:solidFill>
                  <a:srgbClr val="4F81B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// code</a:t>
            </a:r>
          </a:p>
          <a:p>
            <a:pPr indent="457200" lvl="0" marL="914400" rtl="0">
              <a:lnSpc>
                <a:spcPct val="113636"/>
              </a:lnSpc>
              <a:spcBef>
                <a:spcPts val="0"/>
              </a:spcBef>
              <a:buNone/>
            </a:pPr>
            <a:r>
              <a:rPr i="1" lang="es-ES" sz="700">
                <a:solidFill>
                  <a:srgbClr val="4F81B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</a:p>
          <a:p>
            <a:pPr indent="457200" lvl="0" marL="457200" rtl="0">
              <a:lnSpc>
                <a:spcPct val="113636"/>
              </a:lnSpc>
              <a:spcBef>
                <a:spcPts val="0"/>
              </a:spcBef>
              <a:buNone/>
            </a:pPr>
            <a:r>
              <a:rPr i="1" lang="es-ES" sz="700">
                <a:solidFill>
                  <a:srgbClr val="4F81B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}],</a:t>
            </a:r>
          </a:p>
          <a:p>
            <a:pPr indent="0" lvl="0" marL="457200" rtl="0">
              <a:lnSpc>
                <a:spcPct val="113636"/>
              </a:lnSpc>
              <a:spcBef>
                <a:spcPts val="0"/>
              </a:spcBef>
              <a:buNone/>
            </a:pPr>
            <a:r>
              <a:rPr i="1" lang="es-ES" sz="700">
                <a:solidFill>
                  <a:srgbClr val="4F81B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templateUrl: ‘my-tabs.html’</a:t>
            </a:r>
          </a:p>
          <a:p>
            <a:pPr indent="0" lvl="0" marL="457200" rtl="0">
              <a:lnSpc>
                <a:spcPct val="113636"/>
              </a:lnSpc>
              <a:spcBef>
                <a:spcPts val="0"/>
              </a:spcBef>
              <a:buNone/>
            </a:pPr>
            <a:r>
              <a:rPr i="1" lang="es-ES" sz="700">
                <a:solidFill>
                  <a:srgbClr val="4F81B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}</a:t>
            </a:r>
          </a:p>
          <a:p>
            <a:pPr indent="0" lvl="0" marL="0" rtl="0">
              <a:lnSpc>
                <a:spcPct val="113636"/>
              </a:lnSpc>
              <a:spcBef>
                <a:spcPts val="0"/>
              </a:spcBef>
              <a:buNone/>
            </a:pPr>
            <a:r>
              <a:rPr i="1" lang="es-ES" sz="700">
                <a:solidFill>
                  <a:srgbClr val="4F81B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})</a:t>
            </a:r>
          </a:p>
          <a:p>
            <a:pPr indent="0" lvl="0" marL="0" rtl="0">
              <a:lnSpc>
                <a:spcPct val="113636"/>
              </a:lnSpc>
              <a:spcBef>
                <a:spcPts val="0"/>
              </a:spcBef>
              <a:buNone/>
            </a:pPr>
            <a:r>
              <a:t/>
            </a:r>
            <a:endParaRPr i="1" sz="700">
              <a:solidFill>
                <a:srgbClr val="4F81B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Shape 623"/>
          <p:cNvSpPr/>
          <p:nvPr/>
        </p:nvSpPr>
        <p:spPr>
          <a:xfrm>
            <a:off x="0" y="248000"/>
            <a:ext cx="9144000" cy="413999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624" name="Shape 6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4024" y="275012"/>
            <a:ext cx="1443299" cy="359974"/>
          </a:xfrm>
          <a:prstGeom prst="rect">
            <a:avLst/>
          </a:prstGeom>
          <a:noFill/>
          <a:ln>
            <a:noFill/>
          </a:ln>
        </p:spPr>
      </p:pic>
      <p:sp>
        <p:nvSpPr>
          <p:cNvPr id="625" name="Shape 625"/>
          <p:cNvSpPr txBox="1"/>
          <p:nvPr>
            <p:ph idx="3" type="body"/>
          </p:nvPr>
        </p:nvSpPr>
        <p:spPr>
          <a:xfrm>
            <a:off x="786450" y="1247949"/>
            <a:ext cx="7772400" cy="5876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s-E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HERENCIA DE DIRECTIVAS (II)</a:t>
            </a:r>
          </a:p>
        </p:txBody>
      </p:sp>
      <p:sp>
        <p:nvSpPr>
          <p:cNvPr id="626" name="Shape 626"/>
          <p:cNvSpPr txBox="1"/>
          <p:nvPr>
            <p:ph idx="3" type="body"/>
          </p:nvPr>
        </p:nvSpPr>
        <p:spPr>
          <a:xfrm>
            <a:off x="291850" y="329000"/>
            <a:ext cx="6181499" cy="251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s-ES"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ANGULAR 2015 (Kata nivel avanzado)</a:t>
            </a:r>
          </a:p>
        </p:txBody>
      </p:sp>
      <p:sp>
        <p:nvSpPr>
          <p:cNvPr id="627" name="Shape 627"/>
          <p:cNvSpPr txBox="1"/>
          <p:nvPr>
            <p:ph idx="3" type="body"/>
          </p:nvPr>
        </p:nvSpPr>
        <p:spPr>
          <a:xfrm>
            <a:off x="685800" y="2404750"/>
            <a:ext cx="6782099" cy="251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 heredar una directiva se dispone de las siguientes opciones en la definición del require:</a:t>
            </a:r>
          </a:p>
        </p:txBody>
      </p:sp>
      <p:sp>
        <p:nvSpPr>
          <p:cNvPr id="628" name="Shape 628"/>
          <p:cNvSpPr txBox="1"/>
          <p:nvPr>
            <p:ph idx="3" type="body"/>
          </p:nvPr>
        </p:nvSpPr>
        <p:spPr>
          <a:xfrm>
            <a:off x="1035250" y="2014400"/>
            <a:ext cx="3574499" cy="251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s-ES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PROPIEDADES</a:t>
            </a:r>
          </a:p>
        </p:txBody>
      </p:sp>
      <p:pic>
        <p:nvPicPr>
          <p:cNvPr id="629" name="Shape 6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5237" y="3036450"/>
            <a:ext cx="697374" cy="697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630" name="Shape 6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5800" y="4046775"/>
            <a:ext cx="697374" cy="697374"/>
          </a:xfrm>
          <a:prstGeom prst="rect">
            <a:avLst/>
          </a:prstGeom>
          <a:noFill/>
          <a:ln>
            <a:noFill/>
          </a:ln>
        </p:spPr>
      </p:pic>
      <p:sp>
        <p:nvSpPr>
          <p:cNvPr id="631" name="Shape 631"/>
          <p:cNvSpPr txBox="1"/>
          <p:nvPr>
            <p:ph idx="3" type="body"/>
          </p:nvPr>
        </p:nvSpPr>
        <p:spPr>
          <a:xfrm>
            <a:off x="1312600" y="3259150"/>
            <a:ext cx="1975500" cy="251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s-ES" sz="1000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optativa en el mismo elemento</a:t>
            </a:r>
          </a:p>
        </p:txBody>
      </p:sp>
      <p:sp>
        <p:nvSpPr>
          <p:cNvPr id="632" name="Shape 632"/>
          <p:cNvSpPr txBox="1"/>
          <p:nvPr>
            <p:ph idx="3" type="body"/>
          </p:nvPr>
        </p:nvSpPr>
        <p:spPr>
          <a:xfrm>
            <a:off x="1312600" y="4173550"/>
            <a:ext cx="2122499" cy="251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s-ES" sz="1000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obligatoria en algún elemento padre</a:t>
            </a:r>
          </a:p>
        </p:txBody>
      </p:sp>
      <p:pic>
        <p:nvPicPr>
          <p:cNvPr id="633" name="Shape 6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15637" y="3036450"/>
            <a:ext cx="697374" cy="697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634" name="Shape 6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65650" y="2845150"/>
            <a:ext cx="414000" cy="414000"/>
          </a:xfrm>
          <a:prstGeom prst="rect">
            <a:avLst/>
          </a:prstGeom>
          <a:noFill/>
          <a:ln>
            <a:noFill/>
          </a:ln>
        </p:spPr>
      </p:pic>
      <p:sp>
        <p:nvSpPr>
          <p:cNvPr id="635" name="Shape 635"/>
          <p:cNvSpPr txBox="1"/>
          <p:nvPr>
            <p:ph idx="3" type="body"/>
          </p:nvPr>
        </p:nvSpPr>
        <p:spPr>
          <a:xfrm>
            <a:off x="4817800" y="3259150"/>
            <a:ext cx="2009700" cy="251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s-ES" sz="1000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optativa en algún elemento padre</a:t>
            </a:r>
          </a:p>
        </p:txBody>
      </p:sp>
      <p:sp>
        <p:nvSpPr>
          <p:cNvPr id="636" name="Shape 636"/>
          <p:cNvSpPr txBox="1"/>
          <p:nvPr>
            <p:ph idx="3" type="body"/>
          </p:nvPr>
        </p:nvSpPr>
        <p:spPr>
          <a:xfrm>
            <a:off x="4817800" y="4173550"/>
            <a:ext cx="2009700" cy="251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s-ES" sz="1000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obligatoria en el mismo elemento</a:t>
            </a:r>
          </a:p>
        </p:txBody>
      </p:sp>
      <p:sp>
        <p:nvSpPr>
          <p:cNvPr id="637" name="Shape 637"/>
          <p:cNvSpPr txBox="1"/>
          <p:nvPr/>
        </p:nvSpPr>
        <p:spPr>
          <a:xfrm>
            <a:off x="1475675" y="3511150"/>
            <a:ext cx="912300" cy="248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rtl="0">
              <a:lnSpc>
                <a:spcPct val="113636"/>
              </a:lnSpc>
              <a:spcBef>
                <a:spcPts val="0"/>
              </a:spcBef>
              <a:buNone/>
            </a:pPr>
            <a:r>
              <a:rPr i="1" lang="es-ES" sz="7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require: ‘?myTabs’,</a:t>
            </a:r>
          </a:p>
        </p:txBody>
      </p:sp>
      <p:sp>
        <p:nvSpPr>
          <p:cNvPr id="638" name="Shape 638"/>
          <p:cNvSpPr txBox="1"/>
          <p:nvPr/>
        </p:nvSpPr>
        <p:spPr>
          <a:xfrm>
            <a:off x="1475675" y="4425550"/>
            <a:ext cx="912300" cy="248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rtl="0">
              <a:lnSpc>
                <a:spcPct val="113636"/>
              </a:lnSpc>
              <a:spcBef>
                <a:spcPts val="0"/>
              </a:spcBef>
              <a:buNone/>
            </a:pPr>
            <a:r>
              <a:rPr i="1" lang="es-ES" sz="7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require: ‘^myTabs’,</a:t>
            </a:r>
          </a:p>
        </p:txBody>
      </p:sp>
      <p:sp>
        <p:nvSpPr>
          <p:cNvPr id="639" name="Shape 639"/>
          <p:cNvSpPr txBox="1"/>
          <p:nvPr/>
        </p:nvSpPr>
        <p:spPr>
          <a:xfrm>
            <a:off x="4980875" y="3511150"/>
            <a:ext cx="1026000" cy="248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rtl="0">
              <a:lnSpc>
                <a:spcPct val="113636"/>
              </a:lnSpc>
              <a:spcBef>
                <a:spcPts val="0"/>
              </a:spcBef>
              <a:buNone/>
            </a:pPr>
            <a:r>
              <a:rPr i="1" lang="es-ES" sz="7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require: ‘?^myTabs’,</a:t>
            </a:r>
          </a:p>
        </p:txBody>
      </p:sp>
      <p:sp>
        <p:nvSpPr>
          <p:cNvPr id="640" name="Shape 640"/>
          <p:cNvSpPr txBox="1"/>
          <p:nvPr/>
        </p:nvSpPr>
        <p:spPr>
          <a:xfrm>
            <a:off x="4980875" y="4425550"/>
            <a:ext cx="912300" cy="248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rtl="0">
              <a:lnSpc>
                <a:spcPct val="113636"/>
              </a:lnSpc>
              <a:spcBef>
                <a:spcPts val="0"/>
              </a:spcBef>
              <a:buNone/>
            </a:pPr>
            <a:r>
              <a:rPr i="1" lang="es-ES" sz="7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require: ‘myTabs’,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Shape 645"/>
          <p:cNvSpPr/>
          <p:nvPr/>
        </p:nvSpPr>
        <p:spPr>
          <a:xfrm>
            <a:off x="0" y="248000"/>
            <a:ext cx="9144000" cy="413999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646" name="Shape 6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4024" y="275012"/>
            <a:ext cx="1443299" cy="359974"/>
          </a:xfrm>
          <a:prstGeom prst="rect">
            <a:avLst/>
          </a:prstGeom>
          <a:noFill/>
          <a:ln>
            <a:noFill/>
          </a:ln>
        </p:spPr>
      </p:pic>
      <p:sp>
        <p:nvSpPr>
          <p:cNvPr id="647" name="Shape 647"/>
          <p:cNvSpPr txBox="1"/>
          <p:nvPr>
            <p:ph idx="3" type="body"/>
          </p:nvPr>
        </p:nvSpPr>
        <p:spPr>
          <a:xfrm>
            <a:off x="786450" y="1247949"/>
            <a:ext cx="7772400" cy="5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s-E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BIBLIOGRAFÍA</a:t>
            </a:r>
          </a:p>
        </p:txBody>
      </p:sp>
      <p:sp>
        <p:nvSpPr>
          <p:cNvPr id="648" name="Shape 648"/>
          <p:cNvSpPr txBox="1"/>
          <p:nvPr>
            <p:ph idx="3" type="body"/>
          </p:nvPr>
        </p:nvSpPr>
        <p:spPr>
          <a:xfrm>
            <a:off x="291850" y="329000"/>
            <a:ext cx="6181499" cy="251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s-ES"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ANGULAR 2015 (Kata nivel intermedio)</a:t>
            </a:r>
          </a:p>
        </p:txBody>
      </p:sp>
      <p:pic>
        <p:nvPicPr>
          <p:cNvPr id="649" name="Shape 6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94625" y="1919950"/>
            <a:ext cx="1356050" cy="1591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/>
        </p:nvSpPr>
        <p:spPr>
          <a:xfrm>
            <a:off x="0" y="248000"/>
            <a:ext cx="9144000" cy="413999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68" name="Shape 1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4024" y="275012"/>
            <a:ext cx="1443299" cy="359974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Shape 169"/>
          <p:cNvSpPr txBox="1"/>
          <p:nvPr>
            <p:ph idx="3" type="body"/>
          </p:nvPr>
        </p:nvSpPr>
        <p:spPr>
          <a:xfrm>
            <a:off x="685800" y="2695025"/>
            <a:ext cx="3430199" cy="251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usan mediante la inyección de dependencias</a:t>
            </a:r>
          </a:p>
        </p:txBody>
      </p:sp>
      <p:sp>
        <p:nvSpPr>
          <p:cNvPr id="170" name="Shape 170"/>
          <p:cNvSpPr txBox="1"/>
          <p:nvPr>
            <p:ph idx="3" type="body"/>
          </p:nvPr>
        </p:nvSpPr>
        <p:spPr>
          <a:xfrm>
            <a:off x="786450" y="1247949"/>
            <a:ext cx="7772400" cy="5876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s-E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SERVICIOS (I)</a:t>
            </a:r>
          </a:p>
        </p:txBody>
      </p:sp>
      <p:sp>
        <p:nvSpPr>
          <p:cNvPr id="171" name="Shape 171"/>
          <p:cNvSpPr txBox="1"/>
          <p:nvPr>
            <p:ph idx="3" type="body"/>
          </p:nvPr>
        </p:nvSpPr>
        <p:spPr>
          <a:xfrm>
            <a:off x="291850" y="329000"/>
            <a:ext cx="6181499" cy="251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s-ES"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ANGULAR 2015 (Kata nivel avanzado)</a:t>
            </a:r>
          </a:p>
        </p:txBody>
      </p:sp>
      <p:sp>
        <p:nvSpPr>
          <p:cNvPr id="172" name="Shape 172"/>
          <p:cNvSpPr txBox="1"/>
          <p:nvPr>
            <p:ph idx="3" type="body"/>
          </p:nvPr>
        </p:nvSpPr>
        <p:spPr>
          <a:xfrm>
            <a:off x="685800" y="2985300"/>
            <a:ext cx="5717099" cy="20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Sus características principales:</a:t>
            </a:r>
          </a:p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●"/>
            </a:pPr>
            <a:r>
              <a:rPr b="1"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Una única instancia en cada dependencia (Singleton)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●"/>
            </a:pPr>
            <a:r>
              <a:rPr b="1"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nombre del servicio es independiente del módulo donde se crea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●"/>
            </a:pPr>
            <a:r>
              <a:rPr b="1"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Nomenclatura CamelCase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●"/>
            </a:pPr>
            <a:r>
              <a:rPr b="1"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Los servicios nativos siempre empiezan con            ($http, $timeout, ..)</a:t>
            </a:r>
          </a:p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Shape 173"/>
          <p:cNvSpPr txBox="1"/>
          <p:nvPr>
            <p:ph idx="3" type="body"/>
          </p:nvPr>
        </p:nvSpPr>
        <p:spPr>
          <a:xfrm>
            <a:off x="685800" y="2404750"/>
            <a:ext cx="6782099" cy="251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Elementos utilizados para organizar y compartir información entre las diferentes partes de la aplicación</a:t>
            </a:r>
          </a:p>
        </p:txBody>
      </p:sp>
      <p:sp>
        <p:nvSpPr>
          <p:cNvPr id="174" name="Shape 174"/>
          <p:cNvSpPr txBox="1"/>
          <p:nvPr>
            <p:ph idx="3" type="body"/>
          </p:nvPr>
        </p:nvSpPr>
        <p:spPr>
          <a:xfrm>
            <a:off x="1035250" y="2014400"/>
            <a:ext cx="3574499" cy="251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s-ES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DEFINICIÓN</a:t>
            </a:r>
          </a:p>
        </p:txBody>
      </p:sp>
      <p:pic>
        <p:nvPicPr>
          <p:cNvPr id="175" name="Shape 1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12044" y="4404294"/>
            <a:ext cx="324699" cy="324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Shape 17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02875" y="2878776"/>
            <a:ext cx="2674385" cy="2007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Shape 654"/>
          <p:cNvSpPr/>
          <p:nvPr/>
        </p:nvSpPr>
        <p:spPr>
          <a:xfrm>
            <a:off x="0" y="248000"/>
            <a:ext cx="9144000" cy="413999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655" name="Shape 6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4024" y="275012"/>
            <a:ext cx="1443299" cy="359974"/>
          </a:xfrm>
          <a:prstGeom prst="rect">
            <a:avLst/>
          </a:prstGeom>
          <a:noFill/>
          <a:ln>
            <a:noFill/>
          </a:ln>
        </p:spPr>
      </p:pic>
      <p:sp>
        <p:nvSpPr>
          <p:cNvPr id="656" name="Shape 656"/>
          <p:cNvSpPr txBox="1"/>
          <p:nvPr>
            <p:ph idx="3" type="body"/>
          </p:nvPr>
        </p:nvSpPr>
        <p:spPr>
          <a:xfrm>
            <a:off x="685800" y="2009225"/>
            <a:ext cx="7772400" cy="4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ha utilizado el abundante material disponible en la red de redes para poder mejorar la descripción de los diferentes partes que componen esta presentación. Veamos las más relevantes:</a:t>
            </a:r>
          </a:p>
        </p:txBody>
      </p:sp>
      <p:sp>
        <p:nvSpPr>
          <p:cNvPr id="657" name="Shape 657"/>
          <p:cNvSpPr txBox="1"/>
          <p:nvPr>
            <p:ph idx="3" type="body"/>
          </p:nvPr>
        </p:nvSpPr>
        <p:spPr>
          <a:xfrm>
            <a:off x="786450" y="1247949"/>
            <a:ext cx="7772400" cy="624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s-E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BIBLIOGRAFÍA</a:t>
            </a:r>
          </a:p>
        </p:txBody>
      </p:sp>
      <p:sp>
        <p:nvSpPr>
          <p:cNvPr id="658" name="Shape 658"/>
          <p:cNvSpPr txBox="1"/>
          <p:nvPr>
            <p:ph idx="3" type="body"/>
          </p:nvPr>
        </p:nvSpPr>
        <p:spPr>
          <a:xfrm>
            <a:off x="291850" y="329000"/>
            <a:ext cx="6181499" cy="251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s-ES"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ANGULAR 2015 (Kata nivel intermedio)</a:t>
            </a:r>
          </a:p>
        </p:txBody>
      </p:sp>
      <p:sp>
        <p:nvSpPr>
          <p:cNvPr id="659" name="Shape 659"/>
          <p:cNvSpPr txBox="1"/>
          <p:nvPr>
            <p:ph idx="3" type="body"/>
          </p:nvPr>
        </p:nvSpPr>
        <p:spPr>
          <a:xfrm>
            <a:off x="1008550" y="2592775"/>
            <a:ext cx="3771600" cy="359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98450" lvl="0" marL="457200" rtl="0">
              <a:lnSpc>
                <a:spcPct val="115000"/>
              </a:lnSpc>
              <a:spcBef>
                <a:spcPts val="0"/>
              </a:spcBef>
              <a:buClr>
                <a:srgbClr val="6AA84F"/>
              </a:buClr>
              <a:buSzPct val="100000"/>
              <a:buChar char="●"/>
            </a:pPr>
            <a:r>
              <a:rPr lang="es-ES" sz="1100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Página principal de Angular</a:t>
            </a:r>
            <a:r>
              <a:rPr lang="es-ES" sz="1100"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s-ES" sz="1100">
                <a:latin typeface="Calibri"/>
                <a:ea typeface="Calibri"/>
                <a:cs typeface="Calibri"/>
                <a:sym typeface="Calibri"/>
                <a:hlinkClick r:id="rId4"/>
              </a:rPr>
              <a:t> </a:t>
            </a:r>
            <a:r>
              <a:rPr lang="es-ES" sz="11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https://angularjs.org/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6AA84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0" name="Shape 660"/>
          <p:cNvSpPr txBox="1"/>
          <p:nvPr>
            <p:ph idx="3" type="body"/>
          </p:nvPr>
        </p:nvSpPr>
        <p:spPr>
          <a:xfrm>
            <a:off x="1008550" y="3053100"/>
            <a:ext cx="6773699" cy="359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98450" lvl="0" marL="457200" marR="0" rtl="0" algn="l">
              <a:spcBef>
                <a:spcPts val="0"/>
              </a:spcBef>
              <a:buClr>
                <a:srgbClr val="6AA84F"/>
              </a:buClr>
              <a:buSzPct val="100000"/>
              <a:buChar char="●"/>
            </a:pPr>
            <a:r>
              <a:rPr lang="es-ES" sz="1100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Filtros</a:t>
            </a:r>
            <a:r>
              <a:rPr lang="es-ES" sz="1100"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s-ES" sz="11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http://cursoangularjs.es/doku.php?id=unidades:05_filtros:00_start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6AA84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1" name="Shape 661"/>
          <p:cNvSpPr txBox="1"/>
          <p:nvPr>
            <p:ph idx="3" type="body"/>
          </p:nvPr>
        </p:nvSpPr>
        <p:spPr>
          <a:xfrm>
            <a:off x="1015575" y="4278550"/>
            <a:ext cx="4051499" cy="359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98450" lvl="0" marL="457200" rtl="0">
              <a:spcBef>
                <a:spcPts val="0"/>
              </a:spcBef>
              <a:buClr>
                <a:srgbClr val="6AA84F"/>
              </a:buClr>
              <a:buSzPct val="100000"/>
              <a:buChar char="●"/>
            </a:pPr>
            <a:r>
              <a:rPr lang="es-ES" sz="1100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Angular for Graduates 2014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6AA84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2" name="Shape 662"/>
          <p:cNvSpPr txBox="1"/>
          <p:nvPr>
            <p:ph idx="3" type="body"/>
          </p:nvPr>
        </p:nvSpPr>
        <p:spPr>
          <a:xfrm>
            <a:off x="1015575" y="4494050"/>
            <a:ext cx="7881900" cy="5222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98450" lvl="0" marL="457200" rtl="0">
              <a:spcBef>
                <a:spcPts val="0"/>
              </a:spcBef>
              <a:buClr>
                <a:srgbClr val="6AA84F"/>
              </a:buClr>
              <a:buSzPct val="100000"/>
              <a:buChar char="●"/>
            </a:pPr>
            <a:r>
              <a:rPr lang="es-ES" sz="1100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Blog de Beeva: </a:t>
            </a:r>
          </a:p>
          <a:p>
            <a:pPr indent="457200" lvl="0" marL="0" rtl="0">
              <a:spcBef>
                <a:spcPts val="0"/>
              </a:spcBef>
              <a:buNone/>
            </a:pPr>
            <a:r>
              <a:rPr lang="es-ES" sz="1100" u="sng">
                <a:solidFill>
                  <a:schemeClr val="hlink"/>
                </a:solidFill>
                <a:hlinkClick r:id="rId7"/>
              </a:rPr>
              <a:t>https://www.beeva.com/beeva-view/tecnologia/angular-en-nimble-trabajando-con-clases-objetos-e-instancias/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6AA84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3" name="Shape 663"/>
          <p:cNvSpPr txBox="1"/>
          <p:nvPr>
            <p:ph idx="3" type="body"/>
          </p:nvPr>
        </p:nvSpPr>
        <p:spPr>
          <a:xfrm>
            <a:off x="1008550" y="2827625"/>
            <a:ext cx="3860999" cy="251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98450" lvl="0" marL="457200" rtl="0">
              <a:lnSpc>
                <a:spcPct val="115000"/>
              </a:lnSpc>
              <a:spcBef>
                <a:spcPts val="0"/>
              </a:spcBef>
              <a:buClr>
                <a:srgbClr val="6AA84F"/>
              </a:buClr>
              <a:buSzPct val="100000"/>
              <a:buChar char="●"/>
            </a:pPr>
            <a:r>
              <a:rPr lang="es-ES" sz="1100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API de Angular</a:t>
            </a:r>
            <a:r>
              <a:rPr lang="es-ES" sz="1100"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s-ES" sz="1100">
                <a:latin typeface="Calibri"/>
                <a:ea typeface="Calibri"/>
                <a:cs typeface="Calibri"/>
                <a:sym typeface="Calibri"/>
                <a:hlinkClick r:id="rId8"/>
              </a:rPr>
              <a:t> </a:t>
            </a:r>
            <a:r>
              <a:rPr lang="es-ES" sz="11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9"/>
              </a:rPr>
              <a:t>https://docs.angularjs.org/api/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6AA84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6AA84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4" name="Shape 664"/>
          <p:cNvSpPr txBox="1"/>
          <p:nvPr>
            <p:ph idx="3" type="body"/>
          </p:nvPr>
        </p:nvSpPr>
        <p:spPr>
          <a:xfrm>
            <a:off x="1008550" y="3281700"/>
            <a:ext cx="6773699" cy="359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98450" lvl="0" marL="457200" marR="0" rtl="0" algn="l">
              <a:spcBef>
                <a:spcPts val="0"/>
              </a:spcBef>
              <a:buClr>
                <a:srgbClr val="6AA84F"/>
              </a:buClr>
              <a:buSzPct val="100000"/>
              <a:buChar char="●"/>
            </a:pPr>
            <a:r>
              <a:rPr lang="es-ES" sz="1100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Servicios</a:t>
            </a:r>
            <a:r>
              <a:rPr lang="es-ES" sz="1100"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s-ES" sz="11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0"/>
              </a:rPr>
              <a:t>http://cursoangularjs.es/doku.php?id=unidades:03_servicios:00_start</a:t>
            </a:r>
          </a:p>
          <a:p>
            <a:pPr indent="0" lvl="0" marL="914400" marR="0" rtl="0" algn="l">
              <a:spcBef>
                <a:spcPts val="0"/>
              </a:spcBef>
              <a:buNone/>
            </a:pPr>
            <a:r>
              <a:rPr lang="es-ES" sz="1100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     </a:t>
            </a:r>
            <a:r>
              <a:rPr lang="es-ES" sz="11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1"/>
              </a:rPr>
              <a:t>http://www.slideshare.net/DreamFactorySoftware/angularjs-and-rest-made-simple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6AA84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5" name="Shape 665"/>
          <p:cNvSpPr txBox="1"/>
          <p:nvPr>
            <p:ph idx="3" type="body"/>
          </p:nvPr>
        </p:nvSpPr>
        <p:spPr>
          <a:xfrm>
            <a:off x="1008550" y="3662700"/>
            <a:ext cx="6773699" cy="359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98450" lvl="0" marL="457200" marR="0" rtl="0" algn="l">
              <a:spcBef>
                <a:spcPts val="0"/>
              </a:spcBef>
              <a:buClr>
                <a:srgbClr val="6AA84F"/>
              </a:buClr>
              <a:buSzPct val="100000"/>
              <a:buChar char="●"/>
            </a:pPr>
            <a:r>
              <a:rPr lang="es-ES" sz="1100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Transclusión</a:t>
            </a:r>
            <a:r>
              <a:rPr lang="es-ES" sz="1100"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s-ES" sz="11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2"/>
              </a:rPr>
              <a:t>https://www.accelebrate.com/blog/angularjs-transclusion-part-1/</a:t>
            </a:r>
          </a:p>
          <a:p>
            <a:pPr indent="0" lvl="0" marL="914400" marR="0" rtl="0" algn="l">
              <a:spcBef>
                <a:spcPts val="0"/>
              </a:spcBef>
              <a:buNone/>
            </a:pPr>
            <a:r>
              <a:rPr lang="es-ES" sz="1100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          </a:t>
            </a:r>
            <a:r>
              <a:rPr lang="es-ES" sz="11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3"/>
              </a:rPr>
              <a:t>https://www.accelebrate.com/blog/transclusion-angularjs-part-2-2/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1100">
              <a:solidFill>
                <a:srgbClr val="6AA84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6AA84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6" name="Shape 666"/>
          <p:cNvSpPr txBox="1"/>
          <p:nvPr>
            <p:ph idx="3" type="body"/>
          </p:nvPr>
        </p:nvSpPr>
        <p:spPr>
          <a:xfrm>
            <a:off x="1008550" y="4043700"/>
            <a:ext cx="6773699" cy="359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98450" lvl="0" marL="457200" marR="0" rtl="0" algn="l">
              <a:spcBef>
                <a:spcPts val="0"/>
              </a:spcBef>
              <a:buClr>
                <a:srgbClr val="6AA84F"/>
              </a:buClr>
              <a:buSzPct val="100000"/>
              <a:buChar char="●"/>
            </a:pPr>
            <a:r>
              <a:rPr lang="es-ES" sz="1100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Herencia</a:t>
            </a:r>
            <a:r>
              <a:rPr lang="es-ES" sz="1100"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s-ES" sz="11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4"/>
              </a:rPr>
              <a:t>http://prendedor.es/creacion-directivas-personalizadas-angularjs/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6AA84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6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6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6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6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6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1" name="Shape 6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50434" y="1562441"/>
            <a:ext cx="4643130" cy="9958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6" name="Shape 6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34001" y="3212371"/>
            <a:ext cx="1476000" cy="457800"/>
          </a:xfrm>
          <a:prstGeom prst="rect">
            <a:avLst/>
          </a:prstGeom>
          <a:noFill/>
          <a:ln>
            <a:noFill/>
          </a:ln>
        </p:spPr>
      </p:pic>
      <p:sp>
        <p:nvSpPr>
          <p:cNvPr id="677" name="Shape 677"/>
          <p:cNvSpPr txBox="1"/>
          <p:nvPr/>
        </p:nvSpPr>
        <p:spPr>
          <a:xfrm>
            <a:off x="1492307" y="629532"/>
            <a:ext cx="3250500" cy="5540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s-E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Fernando Castro</a:t>
            </a:r>
          </a:p>
        </p:txBody>
      </p:sp>
      <p:sp>
        <p:nvSpPr>
          <p:cNvPr id="678" name="Shape 678"/>
          <p:cNvSpPr txBox="1"/>
          <p:nvPr/>
        </p:nvSpPr>
        <p:spPr>
          <a:xfrm>
            <a:off x="1492299" y="1099775"/>
            <a:ext cx="1809300" cy="27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s-ES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Front Developer</a:t>
            </a:r>
            <a:r>
              <a:rPr b="0" i="0" lang="es-ES" sz="1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in BEEVA</a:t>
            </a:r>
          </a:p>
        </p:txBody>
      </p:sp>
      <p:sp>
        <p:nvSpPr>
          <p:cNvPr id="679" name="Shape 679"/>
          <p:cNvSpPr txBox="1"/>
          <p:nvPr/>
        </p:nvSpPr>
        <p:spPr>
          <a:xfrm>
            <a:off x="1492300" y="1334145"/>
            <a:ext cx="2088900" cy="27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s-ES" sz="1200" u="sng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fern</a:t>
            </a:r>
            <a:r>
              <a:rPr lang="es-ES" sz="1200" u="sng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ando.castro@</a:t>
            </a:r>
            <a:r>
              <a:rPr b="0" i="0" lang="es-ES" sz="1200" u="sng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beeva.com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rgbClr val="64646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0" name="Shape 680"/>
          <p:cNvSpPr txBox="1"/>
          <p:nvPr/>
        </p:nvSpPr>
        <p:spPr>
          <a:xfrm>
            <a:off x="4959632" y="629532"/>
            <a:ext cx="3250500" cy="5540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s-E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Juan Ferrer</a:t>
            </a:r>
          </a:p>
        </p:txBody>
      </p:sp>
      <p:sp>
        <p:nvSpPr>
          <p:cNvPr id="681" name="Shape 681"/>
          <p:cNvSpPr txBox="1"/>
          <p:nvPr/>
        </p:nvSpPr>
        <p:spPr>
          <a:xfrm>
            <a:off x="4959625" y="1099775"/>
            <a:ext cx="2343900" cy="27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s-ES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Software engineer </a:t>
            </a:r>
            <a:r>
              <a:rPr b="0" i="0" lang="es-ES" sz="1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in BEEVA</a:t>
            </a:r>
          </a:p>
        </p:txBody>
      </p:sp>
      <p:sp>
        <p:nvSpPr>
          <p:cNvPr id="682" name="Shape 682"/>
          <p:cNvSpPr txBox="1"/>
          <p:nvPr/>
        </p:nvSpPr>
        <p:spPr>
          <a:xfrm>
            <a:off x="4959625" y="1334145"/>
            <a:ext cx="2088900" cy="27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s-ES" sz="1200" u="sng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juan.ferrer@beeva.com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 u="sng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/>
        </p:nvSpPr>
        <p:spPr>
          <a:xfrm>
            <a:off x="0" y="248000"/>
            <a:ext cx="9144000" cy="413999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82" name="Shape 1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4024" y="275012"/>
            <a:ext cx="1443299" cy="359974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Shape 183"/>
          <p:cNvSpPr txBox="1"/>
          <p:nvPr>
            <p:ph idx="3" type="body"/>
          </p:nvPr>
        </p:nvSpPr>
        <p:spPr>
          <a:xfrm>
            <a:off x="786450" y="1247949"/>
            <a:ext cx="7772400" cy="5876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s-E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SERVICIOS (II)</a:t>
            </a:r>
          </a:p>
        </p:txBody>
      </p:sp>
      <p:sp>
        <p:nvSpPr>
          <p:cNvPr id="184" name="Shape 184"/>
          <p:cNvSpPr txBox="1"/>
          <p:nvPr>
            <p:ph idx="3" type="body"/>
          </p:nvPr>
        </p:nvSpPr>
        <p:spPr>
          <a:xfrm>
            <a:off x="291850" y="329000"/>
            <a:ext cx="6181499" cy="251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s-ES"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ANGULAR 2015 (Kata nivel avanzado)</a:t>
            </a:r>
          </a:p>
        </p:txBody>
      </p:sp>
      <p:sp>
        <p:nvSpPr>
          <p:cNvPr id="185" name="Shape 185"/>
          <p:cNvSpPr txBox="1"/>
          <p:nvPr>
            <p:ph idx="3" type="body"/>
          </p:nvPr>
        </p:nvSpPr>
        <p:spPr>
          <a:xfrm>
            <a:off x="685800" y="2404750"/>
            <a:ext cx="6531299" cy="251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Servicios proporcionados por Angular que nos permiten agilizar algunos procesos:</a:t>
            </a:r>
          </a:p>
        </p:txBody>
      </p:sp>
      <p:sp>
        <p:nvSpPr>
          <p:cNvPr id="186" name="Shape 186"/>
          <p:cNvSpPr txBox="1"/>
          <p:nvPr>
            <p:ph idx="3" type="body"/>
          </p:nvPr>
        </p:nvSpPr>
        <p:spPr>
          <a:xfrm>
            <a:off x="1035250" y="2014400"/>
            <a:ext cx="3574499" cy="251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s-ES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NATIVOS</a:t>
            </a:r>
          </a:p>
        </p:txBody>
      </p:sp>
      <p:sp>
        <p:nvSpPr>
          <p:cNvPr id="187" name="Shape 187"/>
          <p:cNvSpPr txBox="1"/>
          <p:nvPr/>
        </p:nvSpPr>
        <p:spPr>
          <a:xfrm>
            <a:off x="1277900" y="3092700"/>
            <a:ext cx="1443299" cy="396900"/>
          </a:xfrm>
          <a:prstGeom prst="rect">
            <a:avLst/>
          </a:prstGeom>
          <a:solidFill>
            <a:srgbClr val="FF0000"/>
          </a:solidFill>
          <a:ln cap="rnd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s-ES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$http</a:t>
            </a:r>
          </a:p>
        </p:txBody>
      </p:sp>
      <p:sp>
        <p:nvSpPr>
          <p:cNvPr id="188" name="Shape 188"/>
          <p:cNvSpPr txBox="1"/>
          <p:nvPr/>
        </p:nvSpPr>
        <p:spPr>
          <a:xfrm>
            <a:off x="2801900" y="3092700"/>
            <a:ext cx="1443299" cy="396900"/>
          </a:xfrm>
          <a:prstGeom prst="rect">
            <a:avLst/>
          </a:prstGeom>
          <a:solidFill>
            <a:srgbClr val="FF9900"/>
          </a:solidFill>
          <a:ln cap="rnd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-ES">
                <a:latin typeface="Calibri"/>
                <a:ea typeface="Calibri"/>
                <a:cs typeface="Calibri"/>
                <a:sym typeface="Calibri"/>
              </a:rPr>
              <a:t>$filter</a:t>
            </a:r>
          </a:p>
        </p:txBody>
      </p:sp>
      <p:sp>
        <p:nvSpPr>
          <p:cNvPr id="189" name="Shape 189"/>
          <p:cNvSpPr txBox="1"/>
          <p:nvPr/>
        </p:nvSpPr>
        <p:spPr>
          <a:xfrm>
            <a:off x="4325900" y="3092700"/>
            <a:ext cx="1443299" cy="396900"/>
          </a:xfrm>
          <a:prstGeom prst="rect">
            <a:avLst/>
          </a:prstGeom>
          <a:solidFill>
            <a:srgbClr val="00FFFF"/>
          </a:solidFill>
          <a:ln cap="rnd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-ES">
                <a:latin typeface="Calibri"/>
                <a:ea typeface="Calibri"/>
                <a:cs typeface="Calibri"/>
                <a:sym typeface="Calibri"/>
              </a:rPr>
              <a:t>$interval</a:t>
            </a:r>
          </a:p>
        </p:txBody>
      </p:sp>
      <p:sp>
        <p:nvSpPr>
          <p:cNvPr id="190" name="Shape 190"/>
          <p:cNvSpPr txBox="1"/>
          <p:nvPr/>
        </p:nvSpPr>
        <p:spPr>
          <a:xfrm>
            <a:off x="1277900" y="3549900"/>
            <a:ext cx="1443299" cy="396900"/>
          </a:xfrm>
          <a:prstGeom prst="rect">
            <a:avLst/>
          </a:prstGeom>
          <a:solidFill>
            <a:srgbClr val="00FF00"/>
          </a:solidFill>
          <a:ln cap="rnd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-ES">
                <a:latin typeface="Calibri"/>
                <a:ea typeface="Calibri"/>
                <a:cs typeface="Calibri"/>
                <a:sym typeface="Calibri"/>
              </a:rPr>
              <a:t>$timeout</a:t>
            </a:r>
          </a:p>
        </p:txBody>
      </p:sp>
      <p:sp>
        <p:nvSpPr>
          <p:cNvPr id="191" name="Shape 191"/>
          <p:cNvSpPr txBox="1"/>
          <p:nvPr/>
        </p:nvSpPr>
        <p:spPr>
          <a:xfrm>
            <a:off x="2801900" y="3549900"/>
            <a:ext cx="1443299" cy="396900"/>
          </a:xfrm>
          <a:prstGeom prst="rect">
            <a:avLst/>
          </a:prstGeom>
          <a:solidFill>
            <a:srgbClr val="4A86E8"/>
          </a:solidFill>
          <a:ln cap="rnd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-ES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$location</a:t>
            </a:r>
          </a:p>
        </p:txBody>
      </p:sp>
      <p:sp>
        <p:nvSpPr>
          <p:cNvPr id="192" name="Shape 192"/>
          <p:cNvSpPr txBox="1"/>
          <p:nvPr/>
        </p:nvSpPr>
        <p:spPr>
          <a:xfrm>
            <a:off x="4325900" y="3549900"/>
            <a:ext cx="1443299" cy="396900"/>
          </a:xfrm>
          <a:prstGeom prst="rect">
            <a:avLst/>
          </a:prstGeom>
          <a:solidFill>
            <a:srgbClr val="FFFF00"/>
          </a:solidFill>
          <a:ln cap="rnd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-ES">
                <a:latin typeface="Calibri"/>
                <a:ea typeface="Calibri"/>
                <a:cs typeface="Calibri"/>
                <a:sym typeface="Calibri"/>
              </a:rPr>
              <a:t>$animate</a:t>
            </a:r>
          </a:p>
        </p:txBody>
      </p:sp>
      <p:sp>
        <p:nvSpPr>
          <p:cNvPr id="193" name="Shape 193"/>
          <p:cNvSpPr txBox="1"/>
          <p:nvPr/>
        </p:nvSpPr>
        <p:spPr>
          <a:xfrm>
            <a:off x="1277900" y="4007100"/>
            <a:ext cx="1443299" cy="396900"/>
          </a:xfrm>
          <a:prstGeom prst="rect">
            <a:avLst/>
          </a:prstGeom>
          <a:solidFill>
            <a:srgbClr val="9900FF"/>
          </a:solidFill>
          <a:ln cap="rnd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-ES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$anchorScroll</a:t>
            </a:r>
          </a:p>
        </p:txBody>
      </p:sp>
      <p:sp>
        <p:nvSpPr>
          <p:cNvPr id="194" name="Shape 194"/>
          <p:cNvSpPr txBox="1"/>
          <p:nvPr/>
        </p:nvSpPr>
        <p:spPr>
          <a:xfrm>
            <a:off x="2801900" y="4007100"/>
            <a:ext cx="1443299" cy="396900"/>
          </a:xfrm>
          <a:prstGeom prst="rect">
            <a:avLst/>
          </a:prstGeom>
          <a:solidFill>
            <a:schemeClr val="accent4"/>
          </a:solidFill>
          <a:ln cap="rnd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-ES">
                <a:latin typeface="Calibri"/>
                <a:ea typeface="Calibri"/>
                <a:cs typeface="Calibri"/>
                <a:sym typeface="Calibri"/>
              </a:rPr>
              <a:t>$q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/>
        </p:nvSpPr>
        <p:spPr>
          <a:xfrm>
            <a:off x="1934050" y="3938100"/>
            <a:ext cx="3811499" cy="8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rtl="0">
              <a:lnSpc>
                <a:spcPct val="113636"/>
              </a:lnSpc>
              <a:spcBef>
                <a:spcPts val="0"/>
              </a:spcBef>
              <a:buNone/>
            </a:pPr>
            <a:r>
              <a:rPr i="1" lang="es-ES" sz="700">
                <a:solidFill>
                  <a:srgbClr val="4F81B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angular.module (‘myModule’, []) </a:t>
            </a:r>
          </a:p>
          <a:p>
            <a:pPr indent="0" lvl="0" marL="0" rtl="0">
              <a:lnSpc>
                <a:spcPct val="113636"/>
              </a:lnSpc>
              <a:spcBef>
                <a:spcPts val="0"/>
              </a:spcBef>
              <a:buNone/>
            </a:pPr>
            <a:r>
              <a:rPr i="1" lang="es-ES" sz="700">
                <a:solidFill>
                  <a:srgbClr val="4F81B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.config(function($provide, $compileProvider, $filterProvider) {</a:t>
            </a:r>
          </a:p>
          <a:p>
            <a:pPr indent="0" lvl="0" marL="0" rtl="0">
              <a:lnSpc>
                <a:spcPct val="113636"/>
              </a:lnSpc>
              <a:spcBef>
                <a:spcPts val="0"/>
              </a:spcBef>
              <a:buNone/>
            </a:pPr>
            <a:r>
              <a:rPr i="1" lang="es-ES" sz="700">
                <a:solidFill>
                  <a:srgbClr val="4F81B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$provide.value (‘a’, 123);</a:t>
            </a:r>
          </a:p>
          <a:p>
            <a:pPr indent="0" lvl="0" marL="0" rtl="0">
              <a:lnSpc>
                <a:spcPct val="113636"/>
              </a:lnSpc>
              <a:spcBef>
                <a:spcPts val="0"/>
              </a:spcBef>
              <a:buNone/>
            </a:pPr>
            <a:r>
              <a:rPr i="1" lang="es-ES" sz="700">
                <a:solidFill>
                  <a:srgbClr val="4F81B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$provide.factory (‘a’, function() {return 123;});</a:t>
            </a:r>
          </a:p>
          <a:p>
            <a:pPr indent="0" lvl="0" marL="0" rtl="0">
              <a:lnSpc>
                <a:spcPct val="113636"/>
              </a:lnSpc>
              <a:spcBef>
                <a:spcPts val="0"/>
              </a:spcBef>
              <a:buNone/>
            </a:pPr>
            <a:r>
              <a:rPr i="1" lang="es-ES" sz="700">
                <a:solidFill>
                  <a:srgbClr val="4F81B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$comileProvider.directive (‘directiveName’, ...);</a:t>
            </a:r>
          </a:p>
          <a:p>
            <a:pPr indent="0" lvl="0" marL="0" rtl="0">
              <a:lnSpc>
                <a:spcPct val="113636"/>
              </a:lnSpc>
              <a:spcBef>
                <a:spcPts val="0"/>
              </a:spcBef>
              <a:buNone/>
            </a:pPr>
            <a:r>
              <a:rPr i="1" lang="es-ES" sz="700">
                <a:solidFill>
                  <a:srgbClr val="4F81B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$filterProvider.register (‘filterName’, ...);</a:t>
            </a:r>
          </a:p>
          <a:p>
            <a:pPr indent="457200" lvl="0" marL="0" rtl="0">
              <a:lnSpc>
                <a:spcPct val="113636"/>
              </a:lnSpc>
              <a:spcBef>
                <a:spcPts val="0"/>
              </a:spcBef>
              <a:buNone/>
            </a:pPr>
            <a:r>
              <a:rPr i="1" lang="es-ES" sz="700">
                <a:solidFill>
                  <a:srgbClr val="4F81B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})</a:t>
            </a:r>
          </a:p>
        </p:txBody>
      </p:sp>
      <p:sp>
        <p:nvSpPr>
          <p:cNvPr id="200" name="Shape 200"/>
          <p:cNvSpPr/>
          <p:nvPr/>
        </p:nvSpPr>
        <p:spPr>
          <a:xfrm>
            <a:off x="4883600" y="4022950"/>
            <a:ext cx="353699" cy="238499"/>
          </a:xfrm>
          <a:prstGeom prst="round1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1" name="Shape 201"/>
          <p:cNvSpPr/>
          <p:nvPr/>
        </p:nvSpPr>
        <p:spPr>
          <a:xfrm>
            <a:off x="385775" y="4022950"/>
            <a:ext cx="537599" cy="238499"/>
          </a:xfrm>
          <a:prstGeom prst="round1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2" name="Shape 202"/>
          <p:cNvSpPr/>
          <p:nvPr/>
        </p:nvSpPr>
        <p:spPr>
          <a:xfrm>
            <a:off x="0" y="248000"/>
            <a:ext cx="9144000" cy="413999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03" name="Shape 2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4024" y="275012"/>
            <a:ext cx="1443299" cy="359974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Shape 204"/>
          <p:cNvSpPr txBox="1"/>
          <p:nvPr>
            <p:ph idx="3" type="body"/>
          </p:nvPr>
        </p:nvSpPr>
        <p:spPr>
          <a:xfrm>
            <a:off x="786450" y="1247949"/>
            <a:ext cx="7772400" cy="5876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s-E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SERVICIOS (III)</a:t>
            </a:r>
          </a:p>
        </p:txBody>
      </p:sp>
      <p:sp>
        <p:nvSpPr>
          <p:cNvPr id="205" name="Shape 205"/>
          <p:cNvSpPr txBox="1"/>
          <p:nvPr>
            <p:ph idx="3" type="body"/>
          </p:nvPr>
        </p:nvSpPr>
        <p:spPr>
          <a:xfrm>
            <a:off x="291850" y="329000"/>
            <a:ext cx="6181499" cy="251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s-ES"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ANGULAR 2015 (Kata nivel avanzado)</a:t>
            </a:r>
          </a:p>
        </p:txBody>
      </p:sp>
      <p:sp>
        <p:nvSpPr>
          <p:cNvPr id="206" name="Shape 206"/>
          <p:cNvSpPr txBox="1"/>
          <p:nvPr>
            <p:ph idx="3" type="body"/>
          </p:nvPr>
        </p:nvSpPr>
        <p:spPr>
          <a:xfrm>
            <a:off x="685800" y="2404750"/>
            <a:ext cx="6531299" cy="251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usan a través de sus métodos, del mismo nombre</a:t>
            </a:r>
          </a:p>
        </p:txBody>
      </p:sp>
      <p:sp>
        <p:nvSpPr>
          <p:cNvPr id="207" name="Shape 207"/>
          <p:cNvSpPr txBox="1"/>
          <p:nvPr>
            <p:ph idx="3" type="body"/>
          </p:nvPr>
        </p:nvSpPr>
        <p:spPr>
          <a:xfrm>
            <a:off x="1035250" y="2014400"/>
            <a:ext cx="3574499" cy="251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s-ES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BLOQUES</a:t>
            </a:r>
          </a:p>
        </p:txBody>
      </p:sp>
      <p:sp>
        <p:nvSpPr>
          <p:cNvPr id="208" name="Shape 208"/>
          <p:cNvSpPr txBox="1"/>
          <p:nvPr>
            <p:ph idx="3" type="body"/>
          </p:nvPr>
        </p:nvSpPr>
        <p:spPr>
          <a:xfrm>
            <a:off x="685800" y="2709550"/>
            <a:ext cx="6531299" cy="251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pueden definir dentro de un módulo, siendo generales para toda la aplicación</a:t>
            </a:r>
          </a:p>
        </p:txBody>
      </p:sp>
      <p:sp>
        <p:nvSpPr>
          <p:cNvPr id="209" name="Shape 209"/>
          <p:cNvSpPr txBox="1"/>
          <p:nvPr>
            <p:ph idx="3" type="body"/>
          </p:nvPr>
        </p:nvSpPr>
        <p:spPr>
          <a:xfrm>
            <a:off x="685800" y="3014350"/>
            <a:ext cx="6531299" cy="251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ejecutarán al inicio del programa</a:t>
            </a:r>
          </a:p>
        </p:txBody>
      </p:sp>
      <p:sp>
        <p:nvSpPr>
          <p:cNvPr id="210" name="Shape 210"/>
          <p:cNvSpPr txBox="1"/>
          <p:nvPr>
            <p:ph idx="3" type="body"/>
          </p:nvPr>
        </p:nvSpPr>
        <p:spPr>
          <a:xfrm>
            <a:off x="685800" y="3319150"/>
            <a:ext cx="6531299" cy="251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pueden crear tantos bloques como sean necesarios</a:t>
            </a:r>
          </a:p>
        </p:txBody>
      </p:sp>
      <p:sp>
        <p:nvSpPr>
          <p:cNvPr id="211" name="Shape 211"/>
          <p:cNvSpPr txBox="1"/>
          <p:nvPr>
            <p:ph idx="3" type="body"/>
          </p:nvPr>
        </p:nvSpPr>
        <p:spPr>
          <a:xfrm>
            <a:off x="361075" y="3995125"/>
            <a:ext cx="572999" cy="1934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rPr lang="es-ES" sz="1200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config</a:t>
            </a:r>
          </a:p>
        </p:txBody>
      </p:sp>
      <p:sp>
        <p:nvSpPr>
          <p:cNvPr id="212" name="Shape 212"/>
          <p:cNvSpPr txBox="1"/>
          <p:nvPr>
            <p:ph idx="3" type="body"/>
          </p:nvPr>
        </p:nvSpPr>
        <p:spPr>
          <a:xfrm>
            <a:off x="1550350" y="3635125"/>
            <a:ext cx="2422800" cy="359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rPr lang="es-ES" sz="12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Nos permite configurar los provider</a:t>
            </a:r>
          </a:p>
        </p:txBody>
      </p:sp>
      <p:sp>
        <p:nvSpPr>
          <p:cNvPr id="213" name="Shape 213"/>
          <p:cNvSpPr txBox="1"/>
          <p:nvPr>
            <p:ph idx="3" type="body"/>
          </p:nvPr>
        </p:nvSpPr>
        <p:spPr>
          <a:xfrm>
            <a:off x="589675" y="4546800"/>
            <a:ext cx="1402200" cy="359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rPr lang="es-ES" sz="12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Constant y provider</a:t>
            </a:r>
          </a:p>
        </p:txBody>
      </p:sp>
      <p:sp>
        <p:nvSpPr>
          <p:cNvPr id="214" name="Shape 214"/>
          <p:cNvSpPr/>
          <p:nvPr/>
        </p:nvSpPr>
        <p:spPr>
          <a:xfrm rot="-1107824">
            <a:off x="998920" y="3870500"/>
            <a:ext cx="566458" cy="58249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6AA84F"/>
          </a:solidFill>
          <a:ln cap="flat" cmpd="sng" w="952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5" name="Shape 215"/>
          <p:cNvSpPr/>
          <p:nvPr/>
        </p:nvSpPr>
        <p:spPr>
          <a:xfrm rot="2179471">
            <a:off x="830652" y="4436604"/>
            <a:ext cx="352996" cy="58141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6AA84F"/>
          </a:solidFill>
          <a:ln cap="flat" cmpd="sng" w="952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6" name="Shape 216"/>
          <p:cNvSpPr txBox="1"/>
          <p:nvPr>
            <p:ph idx="3" type="body"/>
          </p:nvPr>
        </p:nvSpPr>
        <p:spPr>
          <a:xfrm>
            <a:off x="4856875" y="3995125"/>
            <a:ext cx="410400" cy="359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rPr lang="es-ES" sz="1200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run</a:t>
            </a:r>
          </a:p>
        </p:txBody>
      </p:sp>
      <p:sp>
        <p:nvSpPr>
          <p:cNvPr id="217" name="Shape 217"/>
          <p:cNvSpPr txBox="1"/>
          <p:nvPr>
            <p:ph idx="3" type="body"/>
          </p:nvPr>
        </p:nvSpPr>
        <p:spPr>
          <a:xfrm>
            <a:off x="5510725" y="3117425"/>
            <a:ext cx="3477599" cy="359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rPr lang="es-ES" sz="12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Main de la aplicación donde definir cualquier función</a:t>
            </a:r>
          </a:p>
        </p:txBody>
      </p:sp>
      <p:sp>
        <p:nvSpPr>
          <p:cNvPr id="218" name="Shape 218"/>
          <p:cNvSpPr txBox="1"/>
          <p:nvPr>
            <p:ph idx="3" type="body"/>
          </p:nvPr>
        </p:nvSpPr>
        <p:spPr>
          <a:xfrm>
            <a:off x="5510725" y="3498425"/>
            <a:ext cx="3477599" cy="359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rPr lang="es-ES" sz="12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Posterior a los bloques config</a:t>
            </a:r>
          </a:p>
        </p:txBody>
      </p:sp>
      <p:sp>
        <p:nvSpPr>
          <p:cNvPr id="219" name="Shape 219"/>
          <p:cNvSpPr txBox="1"/>
          <p:nvPr>
            <p:ph idx="3" type="body"/>
          </p:nvPr>
        </p:nvSpPr>
        <p:spPr>
          <a:xfrm>
            <a:off x="5586925" y="3879425"/>
            <a:ext cx="3477599" cy="359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rPr lang="es-ES" sz="12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Para código difícil de testear unitariamente</a:t>
            </a:r>
          </a:p>
        </p:txBody>
      </p:sp>
      <p:sp>
        <p:nvSpPr>
          <p:cNvPr id="220" name="Shape 220"/>
          <p:cNvSpPr txBox="1"/>
          <p:nvPr>
            <p:ph idx="3" type="body"/>
          </p:nvPr>
        </p:nvSpPr>
        <p:spPr>
          <a:xfrm>
            <a:off x="5434525" y="4184225"/>
            <a:ext cx="3477599" cy="359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rPr lang="es-ES" sz="12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Se puede acceder al $rootScope</a:t>
            </a:r>
          </a:p>
        </p:txBody>
      </p:sp>
      <p:sp>
        <p:nvSpPr>
          <p:cNvPr id="221" name="Shape 221"/>
          <p:cNvSpPr txBox="1"/>
          <p:nvPr>
            <p:ph idx="3" type="body"/>
          </p:nvPr>
        </p:nvSpPr>
        <p:spPr>
          <a:xfrm>
            <a:off x="5586925" y="4565225"/>
            <a:ext cx="3477599" cy="359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rPr lang="es-ES" sz="12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Se puede inyectar cualquier cosa menos provider</a:t>
            </a:r>
          </a:p>
        </p:txBody>
      </p:sp>
      <p:sp>
        <p:nvSpPr>
          <p:cNvPr id="222" name="Shape 222"/>
          <p:cNvSpPr/>
          <p:nvPr/>
        </p:nvSpPr>
        <p:spPr>
          <a:xfrm rot="-3260613">
            <a:off x="4873859" y="3617705"/>
            <a:ext cx="807481" cy="51788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6AA84F"/>
          </a:solidFill>
          <a:ln cap="flat" cmpd="sng" w="952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3" name="Shape 223"/>
          <p:cNvSpPr/>
          <p:nvPr/>
        </p:nvSpPr>
        <p:spPr>
          <a:xfrm rot="1829635">
            <a:off x="5019995" y="4500413"/>
            <a:ext cx="583509" cy="50423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6AA84F"/>
          </a:solidFill>
          <a:ln cap="flat" cmpd="sng" w="952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4" name="Shape 224"/>
          <p:cNvSpPr/>
          <p:nvPr/>
        </p:nvSpPr>
        <p:spPr>
          <a:xfrm rot="-2754866">
            <a:off x="5269139" y="3808880"/>
            <a:ext cx="305721" cy="53039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6AA84F"/>
          </a:solidFill>
          <a:ln cap="flat" cmpd="sng" w="952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5" name="Shape 225"/>
          <p:cNvSpPr/>
          <p:nvPr/>
        </p:nvSpPr>
        <p:spPr>
          <a:xfrm rot="-970548">
            <a:off x="5301304" y="4062038"/>
            <a:ext cx="317676" cy="52499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6AA84F"/>
          </a:solidFill>
          <a:ln cap="flat" cmpd="sng" w="952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6" name="Shape 226"/>
          <p:cNvSpPr/>
          <p:nvPr/>
        </p:nvSpPr>
        <p:spPr>
          <a:xfrm rot="1841377">
            <a:off x="5300473" y="4273280"/>
            <a:ext cx="182802" cy="5114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6AA84F"/>
          </a:solidFill>
          <a:ln cap="flat" cmpd="sng" w="952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/>
          <p:nvPr/>
        </p:nvSpPr>
        <p:spPr>
          <a:xfrm>
            <a:off x="0" y="248000"/>
            <a:ext cx="9144000" cy="413999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32" name="Shape 2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4024" y="275012"/>
            <a:ext cx="1443299" cy="359974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Shape 233"/>
          <p:cNvSpPr txBox="1"/>
          <p:nvPr>
            <p:ph idx="3" type="body"/>
          </p:nvPr>
        </p:nvSpPr>
        <p:spPr>
          <a:xfrm>
            <a:off x="786450" y="1247949"/>
            <a:ext cx="7772400" cy="5876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s-E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SERVICIOS (IV)</a:t>
            </a:r>
          </a:p>
        </p:txBody>
      </p:sp>
      <p:sp>
        <p:nvSpPr>
          <p:cNvPr id="234" name="Shape 234"/>
          <p:cNvSpPr txBox="1"/>
          <p:nvPr>
            <p:ph idx="3" type="body"/>
          </p:nvPr>
        </p:nvSpPr>
        <p:spPr>
          <a:xfrm>
            <a:off x="291850" y="329000"/>
            <a:ext cx="6181499" cy="251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s-ES"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ANGULAR 2015 (Kata nivel avanzado)</a:t>
            </a:r>
          </a:p>
        </p:txBody>
      </p:sp>
      <p:sp>
        <p:nvSpPr>
          <p:cNvPr id="235" name="Shape 235"/>
          <p:cNvSpPr txBox="1"/>
          <p:nvPr>
            <p:ph idx="3" type="body"/>
          </p:nvPr>
        </p:nvSpPr>
        <p:spPr>
          <a:xfrm>
            <a:off x="685800" y="2404750"/>
            <a:ext cx="6531299" cy="251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Veamos los tipos de servicios personalizados que Angular nos permite definir:</a:t>
            </a:r>
          </a:p>
        </p:txBody>
      </p:sp>
      <p:sp>
        <p:nvSpPr>
          <p:cNvPr id="236" name="Shape 236"/>
          <p:cNvSpPr txBox="1"/>
          <p:nvPr>
            <p:ph idx="3" type="body"/>
          </p:nvPr>
        </p:nvSpPr>
        <p:spPr>
          <a:xfrm>
            <a:off x="1035250" y="2014400"/>
            <a:ext cx="3574499" cy="251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s-ES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PERSONALIZADOS</a:t>
            </a:r>
          </a:p>
        </p:txBody>
      </p:sp>
      <p:sp>
        <p:nvSpPr>
          <p:cNvPr id="237" name="Shape 237"/>
          <p:cNvSpPr txBox="1"/>
          <p:nvPr/>
        </p:nvSpPr>
        <p:spPr>
          <a:xfrm>
            <a:off x="4402100" y="3092700"/>
            <a:ext cx="1443299" cy="396900"/>
          </a:xfrm>
          <a:prstGeom prst="rect">
            <a:avLst/>
          </a:prstGeom>
          <a:solidFill>
            <a:srgbClr val="274E13"/>
          </a:solidFill>
          <a:ln cap="rnd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-ES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PROVIDER</a:t>
            </a:r>
          </a:p>
        </p:txBody>
      </p:sp>
      <p:sp>
        <p:nvSpPr>
          <p:cNvPr id="238" name="Shape 238"/>
          <p:cNvSpPr txBox="1"/>
          <p:nvPr/>
        </p:nvSpPr>
        <p:spPr>
          <a:xfrm>
            <a:off x="1354100" y="3549900"/>
            <a:ext cx="1443299" cy="396900"/>
          </a:xfrm>
          <a:prstGeom prst="rect">
            <a:avLst/>
          </a:prstGeom>
          <a:solidFill>
            <a:srgbClr val="B6D7A8"/>
          </a:solidFill>
          <a:ln cap="rnd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-ES">
                <a:latin typeface="Calibri"/>
                <a:ea typeface="Calibri"/>
                <a:cs typeface="Calibri"/>
                <a:sym typeface="Calibri"/>
              </a:rPr>
              <a:t>CONSTANT</a:t>
            </a:r>
          </a:p>
        </p:txBody>
      </p:sp>
      <p:sp>
        <p:nvSpPr>
          <p:cNvPr id="239" name="Shape 239"/>
          <p:cNvSpPr txBox="1"/>
          <p:nvPr/>
        </p:nvSpPr>
        <p:spPr>
          <a:xfrm>
            <a:off x="1354100" y="3092700"/>
            <a:ext cx="1443299" cy="396900"/>
          </a:xfrm>
          <a:prstGeom prst="rect">
            <a:avLst/>
          </a:prstGeom>
          <a:solidFill>
            <a:srgbClr val="93C47D"/>
          </a:solidFill>
          <a:ln cap="rnd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-ES">
                <a:latin typeface="Calibri"/>
                <a:ea typeface="Calibri"/>
                <a:cs typeface="Calibri"/>
                <a:sym typeface="Calibri"/>
              </a:rPr>
              <a:t>VALUE</a:t>
            </a:r>
          </a:p>
        </p:txBody>
      </p:sp>
      <p:sp>
        <p:nvSpPr>
          <p:cNvPr id="240" name="Shape 240"/>
          <p:cNvSpPr txBox="1"/>
          <p:nvPr/>
        </p:nvSpPr>
        <p:spPr>
          <a:xfrm>
            <a:off x="2878100" y="3549900"/>
            <a:ext cx="1443299" cy="396900"/>
          </a:xfrm>
          <a:prstGeom prst="rect">
            <a:avLst/>
          </a:prstGeom>
          <a:solidFill>
            <a:srgbClr val="6AA84F"/>
          </a:solidFill>
          <a:ln cap="rnd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-ES">
                <a:latin typeface="Calibri"/>
                <a:ea typeface="Calibri"/>
                <a:cs typeface="Calibri"/>
                <a:sym typeface="Calibri"/>
              </a:rPr>
              <a:t>FACTORY</a:t>
            </a:r>
          </a:p>
        </p:txBody>
      </p:sp>
      <p:sp>
        <p:nvSpPr>
          <p:cNvPr id="241" name="Shape 241"/>
          <p:cNvSpPr txBox="1"/>
          <p:nvPr/>
        </p:nvSpPr>
        <p:spPr>
          <a:xfrm>
            <a:off x="2878100" y="3092700"/>
            <a:ext cx="1443299" cy="396900"/>
          </a:xfrm>
          <a:prstGeom prst="rect">
            <a:avLst/>
          </a:prstGeom>
          <a:solidFill>
            <a:srgbClr val="38761D"/>
          </a:solidFill>
          <a:ln cap="rnd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-ES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SERVICE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/>
          <p:nvPr/>
        </p:nvSpPr>
        <p:spPr>
          <a:xfrm>
            <a:off x="0" y="248000"/>
            <a:ext cx="9144000" cy="413999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47" name="Shape 2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4024" y="275012"/>
            <a:ext cx="1443299" cy="359974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Shape 248"/>
          <p:cNvSpPr txBox="1"/>
          <p:nvPr>
            <p:ph idx="3" type="body"/>
          </p:nvPr>
        </p:nvSpPr>
        <p:spPr>
          <a:xfrm>
            <a:off x="786450" y="1247949"/>
            <a:ext cx="7772400" cy="5876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s-E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SERVICIOS (V)</a:t>
            </a:r>
          </a:p>
        </p:txBody>
      </p:sp>
      <p:sp>
        <p:nvSpPr>
          <p:cNvPr id="249" name="Shape 249"/>
          <p:cNvSpPr txBox="1"/>
          <p:nvPr>
            <p:ph idx="3" type="body"/>
          </p:nvPr>
        </p:nvSpPr>
        <p:spPr>
          <a:xfrm>
            <a:off x="291850" y="329000"/>
            <a:ext cx="6181499" cy="251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s-ES"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ANGULAR 2015 (Kata nivel avanzado)</a:t>
            </a:r>
          </a:p>
        </p:txBody>
      </p:sp>
      <p:sp>
        <p:nvSpPr>
          <p:cNvPr id="250" name="Shape 250"/>
          <p:cNvSpPr txBox="1"/>
          <p:nvPr>
            <p:ph idx="3" type="body"/>
          </p:nvPr>
        </p:nvSpPr>
        <p:spPr>
          <a:xfrm>
            <a:off x="685800" y="2404750"/>
            <a:ext cx="8122800" cy="251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Nos permite crear valores que podremos inyectar en cualquier parte de la aplicación, excepto config y provider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Shape 251"/>
          <p:cNvSpPr txBox="1"/>
          <p:nvPr>
            <p:ph idx="3" type="body"/>
          </p:nvPr>
        </p:nvSpPr>
        <p:spPr>
          <a:xfrm>
            <a:off x="1035250" y="2014400"/>
            <a:ext cx="3574499" cy="251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s-ES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VALUE</a:t>
            </a:r>
          </a:p>
        </p:txBody>
      </p:sp>
      <p:sp>
        <p:nvSpPr>
          <p:cNvPr id="252" name="Shape 252"/>
          <p:cNvSpPr txBox="1"/>
          <p:nvPr/>
        </p:nvSpPr>
        <p:spPr>
          <a:xfrm>
            <a:off x="1340100" y="3178825"/>
            <a:ext cx="3811499" cy="11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rtl="0">
              <a:lnSpc>
                <a:spcPct val="113636"/>
              </a:lnSpc>
              <a:spcBef>
                <a:spcPts val="0"/>
              </a:spcBef>
              <a:buNone/>
            </a:pPr>
            <a:r>
              <a:rPr i="1" lang="es-ES" sz="900">
                <a:solidFill>
                  <a:srgbClr val="4F81B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angular.module (‘myModule’, []) </a:t>
            </a:r>
          </a:p>
          <a:p>
            <a:pPr indent="0" lvl="0" marL="0" rtl="0">
              <a:lnSpc>
                <a:spcPct val="113636"/>
              </a:lnSpc>
              <a:spcBef>
                <a:spcPts val="0"/>
              </a:spcBef>
              <a:buNone/>
            </a:pPr>
            <a:r>
              <a:t/>
            </a:r>
            <a:endParaRPr i="1" sz="900">
              <a:solidFill>
                <a:srgbClr val="4F81B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>
              <a:lnSpc>
                <a:spcPct val="113636"/>
              </a:lnSpc>
              <a:spcBef>
                <a:spcPts val="0"/>
              </a:spcBef>
              <a:buNone/>
            </a:pPr>
            <a:r>
              <a:rPr i="1" lang="es-ES" sz="900">
                <a:solidFill>
                  <a:srgbClr val="4F81B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.value(‘miServicioValor’, {</a:t>
            </a:r>
          </a:p>
          <a:p>
            <a:pPr indent="0" lvl="0" marL="0" rtl="0">
              <a:lnSpc>
                <a:spcPct val="113636"/>
              </a:lnSpc>
              <a:spcBef>
                <a:spcPts val="0"/>
              </a:spcBef>
              <a:buNone/>
            </a:pPr>
            <a:r>
              <a:rPr i="1" lang="es-ES" sz="900">
                <a:solidFill>
                  <a:srgbClr val="4F81B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</a:p>
          <a:p>
            <a:pPr indent="0" lvl="0" marL="0" rtl="0">
              <a:lnSpc>
                <a:spcPct val="113636"/>
              </a:lnSpc>
              <a:spcBef>
                <a:spcPts val="0"/>
              </a:spcBef>
              <a:buNone/>
            </a:pPr>
            <a:r>
              <a:rPr i="1" lang="es-ES" sz="900">
                <a:solidFill>
                  <a:srgbClr val="4F81B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VARIABLE1: ‘dato 1’,</a:t>
            </a:r>
          </a:p>
          <a:p>
            <a:pPr indent="0" lvl="0" marL="0" rtl="0">
              <a:lnSpc>
                <a:spcPct val="113636"/>
              </a:lnSpc>
              <a:spcBef>
                <a:spcPts val="0"/>
              </a:spcBef>
              <a:buNone/>
            </a:pPr>
            <a:r>
              <a:rPr i="1" lang="es-ES" sz="900">
                <a:solidFill>
                  <a:srgbClr val="4F81B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VARIABLE2: ‘dato 2’</a:t>
            </a:r>
          </a:p>
          <a:p>
            <a:pPr indent="457200" lvl="0" marL="0" rtl="0">
              <a:lnSpc>
                <a:spcPct val="113636"/>
              </a:lnSpc>
              <a:spcBef>
                <a:spcPts val="0"/>
              </a:spcBef>
              <a:buNone/>
            </a:pPr>
            <a:r>
              <a:rPr i="1" lang="es-ES" sz="900">
                <a:solidFill>
                  <a:srgbClr val="4F81B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});</a:t>
            </a:r>
          </a:p>
        </p:txBody>
      </p:sp>
      <p:sp>
        <p:nvSpPr>
          <p:cNvPr id="253" name="Shape 253"/>
          <p:cNvSpPr/>
          <p:nvPr/>
        </p:nvSpPr>
        <p:spPr>
          <a:xfrm>
            <a:off x="1068850" y="2265600"/>
            <a:ext cx="7739700" cy="36599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4" name="Shape 254"/>
          <p:cNvSpPr txBox="1"/>
          <p:nvPr>
            <p:ph idx="3" type="body"/>
          </p:nvPr>
        </p:nvSpPr>
        <p:spPr>
          <a:xfrm>
            <a:off x="685800" y="2633350"/>
            <a:ext cx="6531299" cy="251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pueden definir objetos, funciones, cadenas, números...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/>
          <p:nvPr/>
        </p:nvSpPr>
        <p:spPr>
          <a:xfrm>
            <a:off x="0" y="248000"/>
            <a:ext cx="9144000" cy="413999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60" name="Shape 2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4024" y="275012"/>
            <a:ext cx="1443299" cy="359974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Shape 261"/>
          <p:cNvSpPr txBox="1"/>
          <p:nvPr>
            <p:ph idx="3" type="body"/>
          </p:nvPr>
        </p:nvSpPr>
        <p:spPr>
          <a:xfrm>
            <a:off x="786450" y="1247949"/>
            <a:ext cx="7772400" cy="5876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s-E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SERVICIOS (VI)</a:t>
            </a:r>
          </a:p>
        </p:txBody>
      </p:sp>
      <p:sp>
        <p:nvSpPr>
          <p:cNvPr id="262" name="Shape 262"/>
          <p:cNvSpPr txBox="1"/>
          <p:nvPr>
            <p:ph idx="3" type="body"/>
          </p:nvPr>
        </p:nvSpPr>
        <p:spPr>
          <a:xfrm>
            <a:off x="291850" y="329000"/>
            <a:ext cx="6181499" cy="251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s-ES"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ANGULAR 2015 (Kata nivel avanzado)</a:t>
            </a:r>
          </a:p>
        </p:txBody>
      </p:sp>
      <p:sp>
        <p:nvSpPr>
          <p:cNvPr id="263" name="Shape 263"/>
          <p:cNvSpPr txBox="1"/>
          <p:nvPr>
            <p:ph idx="3" type="body"/>
          </p:nvPr>
        </p:nvSpPr>
        <p:spPr>
          <a:xfrm>
            <a:off x="685800" y="2404750"/>
            <a:ext cx="6531299" cy="251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Misma funcionalidad que value, pero pudiendo utilizarlo en cualquier sitio</a:t>
            </a:r>
          </a:p>
        </p:txBody>
      </p:sp>
      <p:sp>
        <p:nvSpPr>
          <p:cNvPr id="264" name="Shape 264"/>
          <p:cNvSpPr txBox="1"/>
          <p:nvPr>
            <p:ph idx="3" type="body"/>
          </p:nvPr>
        </p:nvSpPr>
        <p:spPr>
          <a:xfrm>
            <a:off x="1035250" y="2014400"/>
            <a:ext cx="3574499" cy="251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s-ES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CONSTANT</a:t>
            </a:r>
          </a:p>
        </p:txBody>
      </p:sp>
      <p:sp>
        <p:nvSpPr>
          <p:cNvPr id="265" name="Shape 265"/>
          <p:cNvSpPr txBox="1"/>
          <p:nvPr/>
        </p:nvSpPr>
        <p:spPr>
          <a:xfrm>
            <a:off x="1340100" y="2874025"/>
            <a:ext cx="3811499" cy="11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rtl="0">
              <a:lnSpc>
                <a:spcPct val="113636"/>
              </a:lnSpc>
              <a:spcBef>
                <a:spcPts val="0"/>
              </a:spcBef>
              <a:buNone/>
            </a:pPr>
            <a:r>
              <a:rPr i="1" lang="es-ES" sz="900">
                <a:solidFill>
                  <a:srgbClr val="4F81B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angular.module (‘myModule’, []) </a:t>
            </a:r>
          </a:p>
          <a:p>
            <a:pPr indent="0" lvl="0" marL="0" rtl="0">
              <a:lnSpc>
                <a:spcPct val="113636"/>
              </a:lnSpc>
              <a:spcBef>
                <a:spcPts val="0"/>
              </a:spcBef>
              <a:buNone/>
            </a:pPr>
            <a:r>
              <a:t/>
            </a:r>
            <a:endParaRPr i="1" sz="900">
              <a:solidFill>
                <a:srgbClr val="4F81B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>
              <a:lnSpc>
                <a:spcPct val="113636"/>
              </a:lnSpc>
              <a:spcBef>
                <a:spcPts val="0"/>
              </a:spcBef>
              <a:buNone/>
            </a:pPr>
            <a:r>
              <a:rPr i="1" lang="es-ES" sz="900">
                <a:solidFill>
                  <a:srgbClr val="4F81B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.constant(‘miServicioConstante’, {</a:t>
            </a:r>
          </a:p>
          <a:p>
            <a:pPr indent="0" lvl="0" marL="0" rtl="0">
              <a:lnSpc>
                <a:spcPct val="113636"/>
              </a:lnSpc>
              <a:spcBef>
                <a:spcPts val="0"/>
              </a:spcBef>
              <a:buNone/>
            </a:pPr>
            <a:r>
              <a:rPr i="1" lang="es-ES" sz="900">
                <a:solidFill>
                  <a:srgbClr val="4F81B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</a:p>
          <a:p>
            <a:pPr indent="0" lvl="0" marL="0" rtl="0">
              <a:lnSpc>
                <a:spcPct val="113636"/>
              </a:lnSpc>
              <a:spcBef>
                <a:spcPts val="0"/>
              </a:spcBef>
              <a:buNone/>
            </a:pPr>
            <a:r>
              <a:rPr i="1" lang="es-ES" sz="900">
                <a:solidFill>
                  <a:srgbClr val="4F81B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VARIABLE1: ‘dato 1’,</a:t>
            </a:r>
          </a:p>
          <a:p>
            <a:pPr indent="0" lvl="0" marL="0" rtl="0">
              <a:lnSpc>
                <a:spcPct val="113636"/>
              </a:lnSpc>
              <a:spcBef>
                <a:spcPts val="0"/>
              </a:spcBef>
              <a:buNone/>
            </a:pPr>
            <a:r>
              <a:rPr i="1" lang="es-ES" sz="900">
                <a:solidFill>
                  <a:srgbClr val="4F81B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VARIABLE2: ‘dato 2’</a:t>
            </a:r>
          </a:p>
          <a:p>
            <a:pPr indent="457200" lvl="0" marL="0" rtl="0">
              <a:lnSpc>
                <a:spcPct val="113636"/>
              </a:lnSpc>
              <a:spcBef>
                <a:spcPts val="0"/>
              </a:spcBef>
              <a:buNone/>
            </a:pPr>
            <a:r>
              <a:rPr i="1" lang="es-ES" sz="900">
                <a:solidFill>
                  <a:srgbClr val="4F81B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});</a:t>
            </a:r>
          </a:p>
        </p:txBody>
      </p:sp>
      <p:sp>
        <p:nvSpPr>
          <p:cNvPr id="266" name="Shape 266"/>
          <p:cNvSpPr/>
          <p:nvPr/>
        </p:nvSpPr>
        <p:spPr>
          <a:xfrm>
            <a:off x="1068850" y="2265600"/>
            <a:ext cx="7739700" cy="36599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/>
          <p:nvPr/>
        </p:nvSpPr>
        <p:spPr>
          <a:xfrm>
            <a:off x="0" y="248000"/>
            <a:ext cx="9144000" cy="413999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72" name="Shape 2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4024" y="275012"/>
            <a:ext cx="1443299" cy="359974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Shape 273"/>
          <p:cNvSpPr txBox="1"/>
          <p:nvPr>
            <p:ph idx="3" type="body"/>
          </p:nvPr>
        </p:nvSpPr>
        <p:spPr>
          <a:xfrm>
            <a:off x="786450" y="1247949"/>
            <a:ext cx="7772400" cy="5876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s-E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SERVICIOS (VII)</a:t>
            </a:r>
          </a:p>
        </p:txBody>
      </p:sp>
      <p:sp>
        <p:nvSpPr>
          <p:cNvPr id="274" name="Shape 274"/>
          <p:cNvSpPr txBox="1"/>
          <p:nvPr>
            <p:ph idx="3" type="body"/>
          </p:nvPr>
        </p:nvSpPr>
        <p:spPr>
          <a:xfrm>
            <a:off x="291850" y="329000"/>
            <a:ext cx="6181499" cy="251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s-ES"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ANGULAR 2015 (Kata nivel avanzado)</a:t>
            </a:r>
          </a:p>
        </p:txBody>
      </p:sp>
      <p:sp>
        <p:nvSpPr>
          <p:cNvPr id="275" name="Shape 275"/>
          <p:cNvSpPr txBox="1"/>
          <p:nvPr>
            <p:ph idx="3" type="body"/>
          </p:nvPr>
        </p:nvSpPr>
        <p:spPr>
          <a:xfrm>
            <a:off x="685800" y="2404750"/>
            <a:ext cx="6531299" cy="251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define una clase, siendo Angular el encargado de instanciarla</a:t>
            </a:r>
          </a:p>
        </p:txBody>
      </p:sp>
      <p:sp>
        <p:nvSpPr>
          <p:cNvPr id="276" name="Shape 276"/>
          <p:cNvSpPr txBox="1"/>
          <p:nvPr>
            <p:ph idx="3" type="body"/>
          </p:nvPr>
        </p:nvSpPr>
        <p:spPr>
          <a:xfrm>
            <a:off x="1035250" y="2014400"/>
            <a:ext cx="3574499" cy="251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s-ES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SERVICE</a:t>
            </a:r>
          </a:p>
        </p:txBody>
      </p:sp>
      <p:sp>
        <p:nvSpPr>
          <p:cNvPr id="277" name="Shape 277"/>
          <p:cNvSpPr txBox="1"/>
          <p:nvPr>
            <p:ph idx="3" type="body"/>
          </p:nvPr>
        </p:nvSpPr>
        <p:spPr>
          <a:xfrm>
            <a:off x="685800" y="2633350"/>
            <a:ext cx="6531299" cy="251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pueden definir métodos, variables, constructor...</a:t>
            </a:r>
          </a:p>
        </p:txBody>
      </p:sp>
      <p:sp>
        <p:nvSpPr>
          <p:cNvPr id="278" name="Shape 278"/>
          <p:cNvSpPr txBox="1"/>
          <p:nvPr/>
        </p:nvSpPr>
        <p:spPr>
          <a:xfrm>
            <a:off x="1340100" y="2914650"/>
            <a:ext cx="3811499" cy="208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rtl="0">
              <a:lnSpc>
                <a:spcPct val="113636"/>
              </a:lnSpc>
              <a:spcBef>
                <a:spcPts val="0"/>
              </a:spcBef>
              <a:buNone/>
            </a:pPr>
            <a:r>
              <a:rPr i="1" lang="es-ES" sz="700">
                <a:solidFill>
                  <a:srgbClr val="4F81B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angular.module (‘myModule’, []) </a:t>
            </a:r>
          </a:p>
          <a:p>
            <a:pPr indent="0" lvl="0" marL="0" rtl="0">
              <a:lnSpc>
                <a:spcPct val="113636"/>
              </a:lnSpc>
              <a:spcBef>
                <a:spcPts val="0"/>
              </a:spcBef>
              <a:buNone/>
            </a:pPr>
            <a:r>
              <a:t/>
            </a:r>
            <a:endParaRPr i="1" sz="700">
              <a:solidFill>
                <a:srgbClr val="4F81B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>
              <a:lnSpc>
                <a:spcPct val="113636"/>
              </a:lnSpc>
              <a:spcBef>
                <a:spcPts val="0"/>
              </a:spcBef>
              <a:buNone/>
            </a:pPr>
            <a:r>
              <a:rPr i="1" lang="es-ES" sz="700">
                <a:solidFill>
                  <a:srgbClr val="4F81B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.value(‘miValorInit’, { VALUE: 2 })</a:t>
            </a:r>
          </a:p>
          <a:p>
            <a:pPr indent="457200" lvl="0" marL="0" rtl="0">
              <a:lnSpc>
                <a:spcPct val="113636"/>
              </a:lnSpc>
              <a:spcBef>
                <a:spcPts val="0"/>
              </a:spcBef>
              <a:buNone/>
            </a:pPr>
            <a:r>
              <a:t/>
            </a:r>
            <a:endParaRPr i="1" sz="700">
              <a:solidFill>
                <a:srgbClr val="4F81B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>
              <a:lnSpc>
                <a:spcPct val="113636"/>
              </a:lnSpc>
              <a:spcBef>
                <a:spcPts val="0"/>
              </a:spcBef>
              <a:buNone/>
            </a:pPr>
            <a:r>
              <a:rPr i="1" lang="es-ES" sz="700">
                <a:solidFill>
                  <a:srgbClr val="4F81B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.service (‘miServicio’, [miValorInit, function(miValorInit) {</a:t>
            </a:r>
          </a:p>
          <a:p>
            <a:pPr indent="457200" lvl="0" marL="457200" rtl="0">
              <a:lnSpc>
                <a:spcPct val="113636"/>
              </a:lnSpc>
              <a:spcBef>
                <a:spcPts val="0"/>
              </a:spcBef>
              <a:buNone/>
            </a:pPr>
            <a:r>
              <a:rPr i="1" lang="es-ES" sz="700">
                <a:solidFill>
                  <a:srgbClr val="4F81B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this.value = miValorInit.value;</a:t>
            </a:r>
          </a:p>
          <a:p>
            <a:pPr indent="457200" lvl="0" marL="0" rtl="0">
              <a:lnSpc>
                <a:spcPct val="113636"/>
              </a:lnSpc>
              <a:spcBef>
                <a:spcPts val="0"/>
              </a:spcBef>
              <a:buNone/>
            </a:pPr>
            <a:r>
              <a:t/>
            </a:r>
            <a:endParaRPr i="1" sz="700">
              <a:solidFill>
                <a:srgbClr val="4F81B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457200" rtl="0">
              <a:lnSpc>
                <a:spcPct val="113636"/>
              </a:lnSpc>
              <a:spcBef>
                <a:spcPts val="0"/>
              </a:spcBef>
              <a:buNone/>
            </a:pPr>
            <a:r>
              <a:rPr i="1" lang="es-ES" sz="700">
                <a:solidFill>
                  <a:srgbClr val="4F81B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this.setValue = function(value) {</a:t>
            </a:r>
          </a:p>
          <a:p>
            <a:pPr indent="457200" lvl="0" marL="457200" rtl="0">
              <a:lnSpc>
                <a:spcPct val="113636"/>
              </a:lnSpc>
              <a:spcBef>
                <a:spcPts val="0"/>
              </a:spcBef>
              <a:buNone/>
            </a:pPr>
            <a:r>
              <a:rPr i="1" lang="es-ES" sz="700">
                <a:solidFill>
                  <a:srgbClr val="4F81B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this.value = value;</a:t>
            </a:r>
          </a:p>
          <a:p>
            <a:pPr indent="457200" lvl="0" marL="457200" rtl="0">
              <a:lnSpc>
                <a:spcPct val="113636"/>
              </a:lnSpc>
              <a:spcBef>
                <a:spcPts val="0"/>
              </a:spcBef>
              <a:buNone/>
            </a:pPr>
            <a:r>
              <a:rPr i="1" lang="es-ES" sz="700">
                <a:solidFill>
                  <a:srgbClr val="4F81B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};</a:t>
            </a:r>
          </a:p>
          <a:p>
            <a:pPr indent="457200" lvl="0" marL="0" rtl="0">
              <a:lnSpc>
                <a:spcPct val="113636"/>
              </a:lnSpc>
              <a:spcBef>
                <a:spcPts val="0"/>
              </a:spcBef>
              <a:buNone/>
            </a:pPr>
            <a:r>
              <a:t/>
            </a:r>
            <a:endParaRPr i="1" sz="700">
              <a:solidFill>
                <a:srgbClr val="4F81B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457200" rtl="0">
              <a:lnSpc>
                <a:spcPct val="113636"/>
              </a:lnSpc>
              <a:spcBef>
                <a:spcPts val="0"/>
              </a:spcBef>
              <a:buNone/>
            </a:pPr>
            <a:r>
              <a:rPr i="1" lang="es-ES" sz="700">
                <a:solidFill>
                  <a:srgbClr val="4F81B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this.getValue = function() {</a:t>
            </a:r>
          </a:p>
          <a:p>
            <a:pPr indent="457200" lvl="0" marL="457200" rtl="0">
              <a:lnSpc>
                <a:spcPct val="113636"/>
              </a:lnSpc>
              <a:spcBef>
                <a:spcPts val="0"/>
              </a:spcBef>
              <a:buNone/>
            </a:pPr>
            <a:r>
              <a:rPr i="1" lang="es-ES" sz="700">
                <a:solidFill>
                  <a:srgbClr val="4F81B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return this.value;</a:t>
            </a:r>
          </a:p>
          <a:p>
            <a:pPr indent="457200" lvl="0" marL="457200" rtl="0">
              <a:lnSpc>
                <a:spcPct val="113636"/>
              </a:lnSpc>
              <a:spcBef>
                <a:spcPts val="0"/>
              </a:spcBef>
              <a:buNone/>
            </a:pPr>
            <a:r>
              <a:rPr i="1" lang="es-ES" sz="700">
                <a:solidFill>
                  <a:srgbClr val="4F81B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</a:p>
          <a:p>
            <a:pPr indent="457200" lvl="0" marL="0" rtl="0">
              <a:lnSpc>
                <a:spcPct val="113636"/>
              </a:lnSpc>
              <a:spcBef>
                <a:spcPts val="0"/>
              </a:spcBef>
              <a:buNone/>
            </a:pPr>
            <a:r>
              <a:rPr i="1" lang="es-ES" sz="700">
                <a:solidFill>
                  <a:srgbClr val="4F81B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}]);</a:t>
            </a:r>
          </a:p>
        </p:txBody>
      </p:sp>
      <p:sp>
        <p:nvSpPr>
          <p:cNvPr id="279" name="Shape 279"/>
          <p:cNvSpPr/>
          <p:nvPr/>
        </p:nvSpPr>
        <p:spPr>
          <a:xfrm>
            <a:off x="1068850" y="2265600"/>
            <a:ext cx="7739700" cy="36599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.xml><?xml version="1.0" encoding="utf-8"?>
<a:theme xmlns:a="http://schemas.openxmlformats.org/drawingml/2006/main" xmlns:r="http://schemas.openxmlformats.org/officeDocument/2006/relationships" name="Diseño personalizado">
  <a:themeElements>
    <a:clrScheme name="BEEVA 1">
      <a:dk1>
        <a:srgbClr val="333333"/>
      </a:dk1>
      <a:lt1>
        <a:srgbClr val="FFFFFF"/>
      </a:lt1>
      <a:dk2>
        <a:srgbClr val="646464"/>
      </a:dk2>
      <a:lt2>
        <a:srgbClr val="FFFFFF"/>
      </a:lt2>
      <a:accent1>
        <a:srgbClr val="AAAAAA"/>
      </a:accent1>
      <a:accent2>
        <a:srgbClr val="FFD539"/>
      </a:accent2>
      <a:accent3>
        <a:srgbClr val="AECDE5"/>
      </a:accent3>
      <a:accent4>
        <a:srgbClr val="F8B3B5"/>
      </a:accent4>
      <a:accent5>
        <a:srgbClr val="D9DC53"/>
      </a:accent5>
      <a:accent6>
        <a:srgbClr val="B6DAE1"/>
      </a:accent6>
      <a:hlink>
        <a:srgbClr val="AECDE5"/>
      </a:hlink>
      <a:folHlink>
        <a:srgbClr val="D9DC5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iseño personalizado">
  <a:themeElements>
    <a:clrScheme name="BEEVA 1">
      <a:dk1>
        <a:srgbClr val="333333"/>
      </a:dk1>
      <a:lt1>
        <a:srgbClr val="FFFFFF"/>
      </a:lt1>
      <a:dk2>
        <a:srgbClr val="646464"/>
      </a:dk2>
      <a:lt2>
        <a:srgbClr val="FFFFFF"/>
      </a:lt2>
      <a:accent1>
        <a:srgbClr val="AAAAAA"/>
      </a:accent1>
      <a:accent2>
        <a:srgbClr val="FFD539"/>
      </a:accent2>
      <a:accent3>
        <a:srgbClr val="AECDE5"/>
      </a:accent3>
      <a:accent4>
        <a:srgbClr val="F8B3B5"/>
      </a:accent4>
      <a:accent5>
        <a:srgbClr val="D9DC53"/>
      </a:accent5>
      <a:accent6>
        <a:srgbClr val="B6DAE1"/>
      </a:accent6>
      <a:hlink>
        <a:srgbClr val="AECDE5"/>
      </a:hlink>
      <a:folHlink>
        <a:srgbClr val="D9DC5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