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529" autoAdjust="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EACB9-2699-40D3-93F5-3E32315E9E6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1A23-B234-46F1-9A3A-F3A93DB8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0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is</a:t>
            </a:r>
            <a:r>
              <a:rPr lang="en-US" baseline="0" dirty="0" smtClean="0"/>
              <a:t> the BOD for Big Cottonwood</a:t>
            </a:r>
          </a:p>
          <a:p>
            <a:r>
              <a:rPr lang="en-US" baseline="0" dirty="0" smtClean="0"/>
              <a:t>Right </a:t>
            </a:r>
            <a:r>
              <a:rPr lang="en-US" baseline="0" smtClean="0"/>
              <a:t>is DO Big </a:t>
            </a:r>
            <a:r>
              <a:rPr lang="en-US" baseline="0" dirty="0" smtClean="0"/>
              <a:t>Cottonwood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5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DO impairs "these" three segments near the outlet of the Jordan River to the Great Salt Lake.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9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Udot</a:t>
            </a:r>
            <a:r>
              <a:rPr lang="en-US" baseline="0" dirty="0"/>
              <a:t> data was obtained through work contacts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Bridge cross sections from UDOT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just average monthly data from the TMDL</a:t>
            </a:r>
          </a:p>
          <a:p>
            <a:r>
              <a:rPr lang="en-US" dirty="0" smtClean="0"/>
              <a:t>We would like to obtain more climate data and use that, then project it into the future along with population projections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2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1A23-B234-46F1-9A3A-F3A93DB8D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9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5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9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20B6B9-73AD-4793-A3CB-0F1E6BC63A3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D8BDC4-DF7F-492C-939D-CBC6D1983C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Dissolved Oxygen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464" y="4769347"/>
            <a:ext cx="10058400" cy="1143000"/>
          </a:xfrm>
        </p:spPr>
        <p:txBody>
          <a:bodyPr/>
          <a:lstStyle/>
          <a:p>
            <a:r>
              <a:rPr lang="en-US" dirty="0"/>
              <a:t>Jordan River WEAP Analysis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432758" y="5027120"/>
            <a:ext cx="2759242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Matt Chaney, </a:t>
            </a:r>
            <a:r>
              <a:rPr lang="en-US" dirty="0" err="1"/>
              <a:t>Manjot</a:t>
            </a:r>
            <a:r>
              <a:rPr lang="en-US" dirty="0"/>
              <a:t> Kaur, Brittany Van </a:t>
            </a:r>
            <a:r>
              <a:rPr lang="en-US" dirty="0" err="1"/>
              <a:t>Grouw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8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Jordan River DO Result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48" y="1979886"/>
            <a:ext cx="5696355" cy="4086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Big Cottonwood DO Result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4" y="1979886"/>
            <a:ext cx="5700246" cy="4086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8" y="1979887"/>
            <a:ext cx="5698560" cy="40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i="1" dirty="0"/>
              <a:t>Ambient Water Quality Monitoring System (AWQMS) User Guide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.: </a:t>
            </a:r>
            <a:r>
              <a:rPr lang="en-US" dirty="0" err="1"/>
              <a:t>Goldsystems</a:t>
            </a:r>
            <a:r>
              <a:rPr lang="en-US" dirty="0"/>
              <a:t>, 18 June 2013. PDF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/>
              <a:t>Goharian</a:t>
            </a:r>
            <a:r>
              <a:rPr lang="en-US" dirty="0"/>
              <a:t>, </a:t>
            </a:r>
            <a:r>
              <a:rPr lang="en-US" dirty="0" err="1"/>
              <a:t>Erfan</a:t>
            </a:r>
            <a:r>
              <a:rPr lang="en-US" dirty="0"/>
              <a:t>, Class 24: Create a WEAP Model. University of Utah. December 1, 2015. </a:t>
            </a:r>
          </a:p>
          <a:p>
            <a:pPr fontAlgn="base"/>
            <a:r>
              <a:rPr lang="en-US" i="1" dirty="0" smtClean="0"/>
              <a:t>Jordan </a:t>
            </a:r>
            <a:r>
              <a:rPr lang="en-US" i="1" dirty="0"/>
              <a:t>River Total Maximum Daily Load Water Quality Study - Phase 1</a:t>
            </a:r>
            <a:r>
              <a:rPr lang="en-US" dirty="0"/>
              <a:t>. Logan, Utah: Cirrus Ecological Solutions, LC, 5 June 2013. PDF. </a:t>
            </a:r>
          </a:p>
          <a:p>
            <a:pPr fontAlgn="base"/>
            <a:r>
              <a:rPr lang="en-US" dirty="0"/>
              <a:t>Salt Lake City County. "Blueprint Jordan River." </a:t>
            </a:r>
            <a:r>
              <a:rPr lang="en-US" i="1" dirty="0"/>
              <a:t>Blueprint Jordan River</a:t>
            </a:r>
            <a:r>
              <a:rPr lang="en-US" dirty="0"/>
              <a:t>. Salt Lake City County, Dec. 2008. Web. 01 Mar. 2016. &lt;http://www.slco.org/blueprint/&gt;. </a:t>
            </a:r>
          </a:p>
          <a:p>
            <a:pPr fontAlgn="base"/>
            <a:r>
              <a:rPr lang="en-US" dirty="0" smtClean="0"/>
              <a:t>Salt </a:t>
            </a:r>
            <a:r>
              <a:rPr lang="en-US" dirty="0"/>
              <a:t>Lake City County. "Watershed Planning and Restoration Program." </a:t>
            </a:r>
            <a:r>
              <a:rPr lang="en-US" i="1" dirty="0"/>
              <a:t>Water Quality</a:t>
            </a:r>
            <a:r>
              <a:rPr lang="en-US" dirty="0"/>
              <a:t>. Salt Lake City County, </a:t>
            </a:r>
            <a:r>
              <a:rPr lang="en-US" dirty="0" err="1"/>
              <a:t>n.d.</a:t>
            </a:r>
            <a:r>
              <a:rPr lang="en-US" dirty="0"/>
              <a:t> Web. 01 Mar. 2016. &lt;http://slco.org/watershed/wtrQual/wqBenificial.html&gt;. </a:t>
            </a:r>
          </a:p>
          <a:p>
            <a:pPr fontAlgn="base"/>
            <a:r>
              <a:rPr lang="en-US" dirty="0" err="1" smtClean="0"/>
              <a:t>Sieber</a:t>
            </a:r>
            <a:r>
              <a:rPr lang="en-US" dirty="0"/>
              <a:t>, Jack, and David </a:t>
            </a:r>
            <a:r>
              <a:rPr lang="en-US" dirty="0" err="1"/>
              <a:t>Purkey</a:t>
            </a:r>
            <a:r>
              <a:rPr lang="en-US" dirty="0"/>
              <a:t>. </a:t>
            </a:r>
            <a:r>
              <a:rPr lang="en-US" i="1" dirty="0"/>
              <a:t>Water Evaluation And Planning System User Guide</a:t>
            </a:r>
            <a:r>
              <a:rPr lang="en-US" dirty="0"/>
              <a:t>. Somerville, MA: Stockholm Environment Institute, U.S. Center, Aug. 2015. PDF.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0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646" y="2708442"/>
            <a:ext cx="6066198" cy="203368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5438" y="1841073"/>
            <a:ext cx="4452508" cy="39442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Goal</a:t>
            </a:r>
            <a:endParaRPr lang="en-US" sz="22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/>
              <a:t>Project historic data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/>
              <a:t>Analyze in WEAP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16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5927628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Jordan 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51 mile stretch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Public perception and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Impairment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/>
              <a:t>Fish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pic>
        <p:nvPicPr>
          <p:cNvPr id="1026" name="Picture 2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" t="1577" r="1783" b="1161"/>
          <a:stretch>
            <a:fillRect/>
          </a:stretch>
        </p:blipFill>
        <p:spPr bwMode="auto">
          <a:xfrm>
            <a:off x="7268552" y="286603"/>
            <a:ext cx="4203363" cy="5611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WEAP: Data Requirements</a:t>
            </a:r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400252304"/>
              </p:ext>
            </p:extLst>
          </p:nvPr>
        </p:nvGraphicFramePr>
        <p:xfrm>
          <a:off x="1544896" y="2003922"/>
          <a:ext cx="9225117" cy="3916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039">
                  <a:extLst>
                    <a:ext uri="{9D8B030D-6E8A-4147-A177-3AD203B41FA5}">
                      <a16:colId xmlns="" xmlns:a16="http://schemas.microsoft.com/office/drawing/2014/main" val="1686532471"/>
                    </a:ext>
                  </a:extLst>
                </a:gridCol>
                <a:gridCol w="3075039">
                  <a:extLst>
                    <a:ext uri="{9D8B030D-6E8A-4147-A177-3AD203B41FA5}">
                      <a16:colId xmlns="" xmlns:a16="http://schemas.microsoft.com/office/drawing/2014/main" val="424732877"/>
                    </a:ext>
                  </a:extLst>
                </a:gridCol>
                <a:gridCol w="3075039">
                  <a:extLst>
                    <a:ext uri="{9D8B030D-6E8A-4147-A177-3AD203B41FA5}">
                      <a16:colId xmlns="" xmlns:a16="http://schemas.microsoft.com/office/drawing/2014/main" val="1955612414"/>
                    </a:ext>
                  </a:extLst>
                </a:gridCol>
              </a:tblGrid>
              <a:tr h="5251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Catchments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Water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8053775"/>
                  </a:ext>
                </a:extLst>
              </a:tr>
              <a:tr h="8562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Water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008457"/>
                  </a:ext>
                </a:extLst>
              </a:tr>
              <a:tr h="8448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Crop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Flow-Stage-Width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3522702"/>
                  </a:ext>
                </a:extLst>
              </a:tr>
              <a:tr h="8448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Effective 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8631424"/>
                  </a:ext>
                </a:extLst>
              </a:tr>
              <a:tr h="8448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321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8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2052" name="Picture 4" descr="http://www.deq.utah.gov/Compliance/monitoring/water/images/awqms_logo_color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84" y="2872090"/>
            <a:ext cx="3183158" cy="11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log.udot.utah.gov/wp-content/uploads/2014/11/UDOT_Logo_High_RG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29" y="2872090"/>
            <a:ext cx="4529458" cy="121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434" y="4778234"/>
            <a:ext cx="5589091" cy="892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56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3862103" cy="1445482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4" name="Content Placeholder 3" descr="Weap Schematic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2168" y="930230"/>
            <a:ext cx="6638856" cy="4316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89025" y="1889125"/>
            <a:ext cx="3870358" cy="394724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8 Catchments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8 Rivers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 Reservoirs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Diversion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Demand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2912329" cy="1367766"/>
          </a:xfrm>
        </p:spPr>
        <p:txBody>
          <a:bodyPr>
            <a:normAutofit fontScale="90000"/>
          </a:bodyPr>
          <a:lstStyle/>
          <a:p>
            <a:r>
              <a:rPr lang="en-US" dirty="0"/>
              <a:t>CHANNEL GEOMETRY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6233" y="1881554"/>
            <a:ext cx="2861513" cy="395279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Flow-Stage-Width </a:t>
            </a:r>
            <a:r>
              <a:rPr lang="en-US" dirty="0" smtClean="0"/>
              <a:t>Curve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UDOT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Hydraulic Toolbox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Flow-Stage-Width entry pag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0525" y="287338"/>
            <a:ext cx="7837353" cy="5620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3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2780445" cy="1462331"/>
          </a:xfrm>
        </p:spPr>
        <p:txBody>
          <a:bodyPr>
            <a:normAutofit/>
          </a:bodyPr>
          <a:lstStyle/>
          <a:p>
            <a:r>
              <a:rPr lang="en-US" dirty="0"/>
              <a:t>WATER </a:t>
            </a:r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951893"/>
            <a:ext cx="2912012" cy="133643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TMDL </a:t>
            </a:r>
            <a:r>
              <a:rPr lang="en-US" dirty="0" smtClean="0"/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Monthly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Historic Climate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652" y="287338"/>
            <a:ext cx="8004742" cy="57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452" y="183429"/>
            <a:ext cx="3389420" cy="1467139"/>
          </a:xfrm>
        </p:spPr>
        <p:txBody>
          <a:bodyPr/>
          <a:lstStyle/>
          <a:p>
            <a:r>
              <a:rPr lang="en-US" dirty="0"/>
              <a:t>BOD</a:t>
            </a:r>
          </a:p>
        </p:txBody>
      </p:sp>
      <p:pic>
        <p:nvPicPr>
          <p:cNvPr id="9" name="Content Placeholder 8" descr="BOD data entry (2)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0724" y="333211"/>
            <a:ext cx="7805933" cy="5596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76325" y="1878013"/>
            <a:ext cx="2830886" cy="394652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AWQMS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Modeled 5</a:t>
            </a:r>
            <a:r>
              <a:rPr lang="en-US" dirty="0" smtClean="0"/>
              <a:t> </a:t>
            </a:r>
            <a:r>
              <a:rPr lang="en-US" dirty="0"/>
              <a:t>of 8 streams</a:t>
            </a:r>
          </a:p>
        </p:txBody>
      </p:sp>
    </p:spTree>
    <p:extLst>
      <p:ext uri="{BB962C8B-B14F-4D97-AF65-F5344CB8AC3E}">
        <p14:creationId xmlns:p14="http://schemas.microsoft.com/office/powerpoint/2010/main" val="23812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215</Words>
  <Application>Microsoft Office PowerPoint</Application>
  <PresentationFormat>Widescreen</PresentationFormat>
  <Paragraphs>69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Wingdings</vt:lpstr>
      <vt:lpstr>Retrospect</vt:lpstr>
      <vt:lpstr>Dissolved Oxygen</vt:lpstr>
      <vt:lpstr>STAKEHOLDERS</vt:lpstr>
      <vt:lpstr>BACKGROUND</vt:lpstr>
      <vt:lpstr>WEAP: Data Requirements</vt:lpstr>
      <vt:lpstr>DATA COLLECTION</vt:lpstr>
      <vt:lpstr>SCHEMATIC</vt:lpstr>
      <vt:lpstr>CHANNEL GEOMETRY</vt:lpstr>
      <vt:lpstr>WATER TEMP</vt:lpstr>
      <vt:lpstr>BOD</vt:lpstr>
      <vt:lpstr>RESULTS</vt:lpstr>
      <vt:lpstr>Questions?</vt:lpstr>
      <vt:lpstr>REFERENCES</vt:lpstr>
    </vt:vector>
  </TitlesOfParts>
  <Company>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Dissolved Oxygen</dc:title>
  <dc:creator>manjotk</dc:creator>
  <cp:lastModifiedBy>Matt</cp:lastModifiedBy>
  <cp:revision>79</cp:revision>
  <dcterms:created xsi:type="dcterms:W3CDTF">2016-03-24T00:12:33Z</dcterms:created>
  <dcterms:modified xsi:type="dcterms:W3CDTF">2016-03-24T16:25:12Z</dcterms:modified>
</cp:coreProperties>
</file>