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28b498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e28b498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28b4980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28b4980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8d490d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d8d490d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8d490d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8d490d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28b4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e28b4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cbbe9c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cbbe9c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cbbe9c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cbbe9c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28b498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28b498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28b498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e28b498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atista.com" TargetMode="External"/><Relationship Id="rId4" Type="http://schemas.openxmlformats.org/officeDocument/2006/relationships/hyperlink" Target="https://www.nationmaster.com/country-info/compare/India/United-States/Economy" TargetMode="External"/><Relationship Id="rId5" Type="http://schemas.openxmlformats.org/officeDocument/2006/relationships/hyperlink" Target="https://www.investopedia.com/terms/i/inr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ionmaster.com/country-info/compare/India/United-States/Econom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investopedia.com/terms/i/inr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statista.com/statistics/263617/gross-domestic-product-gdp-growth-rate-in-indi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statista.com/statistics/263771/gross-domestic-product-gdp-in-indi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statista.com/statistics/531619/national-debt-of-indi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statista.com/statistics/271320/distribution-of-the-workforce-across-economic-sectors-in-indi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www.statista.com/statistics/271330/unemployment-rate-in-indi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statista.com/statistics/271322/inflation-rate-in-ind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O</a:t>
            </a:r>
            <a:r>
              <a:rPr lang="en"/>
              <a:t>utlook</a:t>
            </a:r>
            <a:r>
              <a:rPr lang="en"/>
              <a:t> on India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0839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Alissa Klinetob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Page 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https://www.nationmaster.com/country-info/compare/India/United-States/Economy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https://www.investopedia.com/terms/i/inr.asp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India’s Economy in Comparison to the United States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India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Exports: $301.90 billion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Imports: $503.50 billion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GDP: $1.84 trillion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Gross National Income: $477.00 billion 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Unemployment Rate: 8.5%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Inflation Rate: 9.7%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United States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Exports: $1.56 trillion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Imports: $2.30 trillion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GDP: $15.68 trillion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Gross National Income: $9.78 trillion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Unemployment Rate: 8.1%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Inflation Rate: 2.1%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71950" y="4581900"/>
            <a:ext cx="407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https://www.nationmaster.com/country-info/compare/India/United-States/Economy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 in India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 uses the Rupee as their form of currency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One Rupee is equivalent to 0.013 US dollars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Banknotes (paper money) are issued in </a:t>
            </a:r>
            <a:r>
              <a:rPr lang="en">
                <a:solidFill>
                  <a:schemeClr val="dk1"/>
                </a:solidFill>
              </a:rPr>
              <a:t>increments</a:t>
            </a:r>
            <a:r>
              <a:rPr lang="en">
                <a:solidFill>
                  <a:schemeClr val="dk1"/>
                </a:solidFill>
              </a:rPr>
              <a:t> of 5, 10, 20, 50, 100, 500, and 2,000 rupees.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Coins are issued in </a:t>
            </a:r>
            <a:r>
              <a:rPr lang="en">
                <a:solidFill>
                  <a:schemeClr val="dk1"/>
                </a:solidFill>
              </a:rPr>
              <a:t>increments</a:t>
            </a:r>
            <a:r>
              <a:rPr lang="en">
                <a:solidFill>
                  <a:schemeClr val="dk1"/>
                </a:solidFill>
              </a:rPr>
              <a:t> of 50 paise, 1 rupee, 2 rupees, 5 rupees, and 10 rupees. (1 paise is equivalent to 1/100 of a rupee)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History: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The Indian Rupee originated from the ‘rupiya’ which was a silver coin that was named after Sultan Sher Shah Suri in the 16th </a:t>
            </a:r>
            <a:r>
              <a:rPr lang="en" sz="1300">
                <a:solidFill>
                  <a:schemeClr val="dk1"/>
                </a:solidFill>
              </a:rPr>
              <a:t>century.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15261" t="0"/>
          <a:stretch/>
        </p:blipFill>
        <p:spPr>
          <a:xfrm>
            <a:off x="399738" y="1200800"/>
            <a:ext cx="3530475" cy="29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09675" y="4663575"/>
            <a:ext cx="411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inr.asp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GDP Growth Rate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57050" y="500925"/>
            <a:ext cx="4166400" cy="4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 2020, the Real GDP growth rate was -7.25% in comparison to the previous year (2019)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This is likely a result of the COVID-19 pandemic (unemployment, staying home, etc.)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It is predicted to have a </a:t>
            </a:r>
            <a:r>
              <a:rPr lang="en">
                <a:solidFill>
                  <a:schemeClr val="dk1"/>
                </a:solidFill>
              </a:rPr>
              <a:t>steady</a:t>
            </a:r>
            <a:r>
              <a:rPr lang="en">
                <a:solidFill>
                  <a:schemeClr val="dk1"/>
                </a:solidFill>
              </a:rPr>
              <a:t> increase in the Real GDP in the upcoming years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The GDP growth has slowed down in the recent years partly as a result of India’s rapidly growing inflation.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" y="1492925"/>
            <a:ext cx="4208650" cy="26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0575" y="4632275"/>
            <a:ext cx="420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gross-domestic-product-gdp-growth-rate-in-india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in India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Mixed economy (capitalist and socialist 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Their efforts to move toward a Soviet-style mass planning system </a:t>
            </a:r>
            <a:r>
              <a:rPr lang="en" sz="1200">
                <a:solidFill>
                  <a:schemeClr val="dk1"/>
                </a:solidFill>
              </a:rPr>
              <a:t>because</a:t>
            </a:r>
            <a:r>
              <a:rPr lang="en" sz="1200">
                <a:solidFill>
                  <a:schemeClr val="dk1"/>
                </a:solidFill>
              </a:rPr>
              <a:t> of a wide variety of </a:t>
            </a:r>
            <a:r>
              <a:rPr lang="en" sz="1200">
                <a:solidFill>
                  <a:schemeClr val="dk1"/>
                </a:solidFill>
              </a:rPr>
              <a:t>hindrances such as an unskilled workforce. 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The GDP is steadily increasing despite a slight drop in 2020 as a result of the COVID-19 pandemic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Many of India’s exports include agricultural products, jewelry, chemicals, and ores.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Although India doesn’t export large amount of items, they are still considered one the world’s largest exporters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India’s imports mostly include crude oil, gold, and precious stones which are primarily used in their jewelry making.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206938"/>
            <a:ext cx="4166400" cy="26865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35775" y="4736625"/>
            <a:ext cx="41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gross-domestic-product-gdp-in-india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Debt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India’s national debt is </a:t>
            </a:r>
            <a:r>
              <a:rPr lang="en">
                <a:solidFill>
                  <a:schemeClr val="dk1"/>
                </a:solidFill>
              </a:rPr>
              <a:t>steadily</a:t>
            </a:r>
            <a:r>
              <a:rPr lang="en">
                <a:solidFill>
                  <a:schemeClr val="dk1"/>
                </a:solidFill>
              </a:rPr>
              <a:t> increasing, and is predicted to continually increase at this steady rate </a:t>
            </a:r>
            <a:r>
              <a:rPr lang="en">
                <a:solidFill>
                  <a:schemeClr val="dk1"/>
                </a:solidFill>
              </a:rPr>
              <a:t>until</a:t>
            </a:r>
            <a:r>
              <a:rPr lang="en">
                <a:solidFill>
                  <a:schemeClr val="dk1"/>
                </a:solidFill>
              </a:rPr>
              <a:t> the year 2026.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 is borrowing and investing in many </a:t>
            </a:r>
            <a:r>
              <a:rPr lang="en">
                <a:solidFill>
                  <a:schemeClr val="dk1"/>
                </a:solidFill>
              </a:rPr>
              <a:t>commercial</a:t>
            </a:r>
            <a:r>
              <a:rPr lang="en">
                <a:solidFill>
                  <a:schemeClr val="dk1"/>
                </a:solidFill>
              </a:rPr>
              <a:t> banks and sever non-banking finance companies.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Today, nearly 70% of India’s GDP is made up of its national debt.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1080675"/>
            <a:ext cx="4166399" cy="3017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81775" y="4599525"/>
            <a:ext cx="416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https://www.statista.com/statistics/531619/national-debt-of-india/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Sectors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Nearly 50% of India’s workforce was employed in agriculture between the years of 2009 and 2019.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Although India’s </a:t>
            </a:r>
            <a:r>
              <a:rPr lang="en" sz="1300">
                <a:solidFill>
                  <a:schemeClr val="dk1"/>
                </a:solidFill>
              </a:rPr>
              <a:t>agricultural</a:t>
            </a:r>
            <a:r>
              <a:rPr lang="en" sz="1300">
                <a:solidFill>
                  <a:schemeClr val="dk1"/>
                </a:solidFill>
              </a:rPr>
              <a:t> workforce is slowly declining, it still hold the overwhelming majority of workers in comparison to industry and services.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The remainder of the workforce was relatively evenly distributed between industry and service jobs.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Individuals that are employed in services are gradually increasing; possibly beginning to take over the agricultural jobs.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1452375"/>
            <a:ext cx="4166401" cy="26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78000" y="4695900"/>
            <a:ext cx="41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distribution-of-the-workforce-across-economic-sectors-in-india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The Unemployment rate in India was relatively steady from 1999 - 2019, but it skyrocketed in the year 2020 (7.11%) as a result of the COVID-19 pandemic. 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Employers couldn’t afford to pay their employees so they were forced to let many of them go, resulting in an increase in the unemployment rate.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514202"/>
            <a:ext cx="4166401" cy="26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81775" y="4599525"/>
            <a:ext cx="41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https://www.statista.com/statistics/271330/unemployment-rate-in-india/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Rate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India’s inflation rate has fluctuated a lot over the years, and as of now, its </a:t>
            </a:r>
            <a:r>
              <a:rPr lang="en">
                <a:solidFill>
                  <a:schemeClr val="dk1"/>
                </a:solidFill>
              </a:rPr>
              <a:t>extremely</a:t>
            </a:r>
            <a:r>
              <a:rPr lang="en">
                <a:solidFill>
                  <a:schemeClr val="dk1"/>
                </a:solidFill>
              </a:rPr>
              <a:t> high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300">
                <a:solidFill>
                  <a:schemeClr val="dk1"/>
                </a:solidFill>
              </a:rPr>
              <a:t>This is likely because of the rising food, fuel, and other prices.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India’s inflation rate in 2020 was seen to be 6.18% in comparison to 2019.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321250"/>
            <a:ext cx="4166401" cy="2501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1775" y="4674000"/>
            <a:ext cx="416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https://www.statista.com/statistics/271322/inflation-rate-in-india/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