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4" r:id="rId12"/>
    <p:sldId id="262" r:id="rId13"/>
    <p:sldId id="265" r:id="rId14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7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02452F-7911-4920-889B-9C7F22D62F8C}" type="datetime1">
              <a:rPr lang="nl-NL" smtClean="0"/>
              <a:t>30-3-2022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1D6B4D-328E-4842-9B26-53DF5800795B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E9931-C8C3-43CF-9F46-68DCF2BAA8F5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8B182C-302F-4E5A-8A35-0C0C616D7C7F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ACCFA-F0DD-42F8-84EE-0D565A7B5245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4" name="Tijdelijke aanduiding voor tekst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571DA9-216E-4773-8D11-586BE445D36F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  <p:sp>
        <p:nvSpPr>
          <p:cNvPr id="9" name="Tekstvak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“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nl-NL" noProof="0"/>
              <a:t>’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D4F7D-BFC1-4D6C-AD02-F8BE81296A69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6" name="Tijdelijke aanduiding voor tekst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9" name="Tijdelijke aanduiding voor tekst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0" name="Tijdelijke aanduiding voor tekst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F6E7B-346F-4062-87CB-52EDE7220134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9" name="Tijdelijke aanduiding voor afbeelding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2" name="Tijdelijke aanduiding voor tekst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30" name="Tijdelijke aanduiding voor afbeelding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3" name="Tijdelijke aanduiding voor tekst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31" name="Tijdelijke aanduiding voor afbeelding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cxnSp>
        <p:nvCxnSpPr>
          <p:cNvPr id="17" name="Rechte verbindingslijn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D5C68-4AAB-4810-9159-3C8182367002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8B15FD-370C-4433-B381-2832046A3633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706CE-E4A9-412A-8953-A17C99608993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AEE015-7BFD-4CBE-8D2F-D262F07524A7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C983CC-DA37-4778-A8CA-EE1C16825B25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65368D-788A-4EAD-8ED8-711FA8B9602F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1714DA-D710-4A72-972E-03F7E21994DA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ECB4D-FDC1-4A12-A5CE-F7EA78F5F15A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3F1490-019F-4E19-A231-D4956DC2CEAB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A2686-0796-4658-BCCA-FA8D33F41B5E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B449A-F9C4-44A9-94E1-62D5851A5AD8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hthoe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227B7F05-7532-4A89-80D5-2CF93EA3A58F}" type="datetime1">
              <a:rPr lang="nl-NL" noProof="0" smtClean="0"/>
              <a:t>30-3-2022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nl-NL" noProof="0" smtClean="0"/>
              <a:t>‹nr.›</a:t>
            </a:fld>
            <a:endParaRPr lang="nl-N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oen.rolleman24@houghton.edu" TargetMode="Externa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reeks koppelingen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54" y="228599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nl-NL" dirty="0" err="1"/>
              <a:t>Economic</a:t>
            </a:r>
            <a:r>
              <a:rPr lang="nl-NL" dirty="0"/>
              <a:t> outlook: The Netherlands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504" y="3537781"/>
            <a:ext cx="8825658" cy="2671107"/>
          </a:xfrm>
        </p:spPr>
        <p:txBody>
          <a:bodyPr rtlCol="0">
            <a:normAutofit/>
          </a:bodyPr>
          <a:lstStyle/>
          <a:p>
            <a:pPr rtl="0"/>
            <a:r>
              <a:rPr lang="nl-NL" dirty="0"/>
              <a:t>Koen Rolleman</a:t>
            </a:r>
          </a:p>
          <a:p>
            <a:pPr rtl="0"/>
            <a:r>
              <a:rPr lang="nl-NL" dirty="0" err="1"/>
              <a:t>Principles</a:t>
            </a:r>
            <a:r>
              <a:rPr lang="nl-NL" dirty="0"/>
              <a:t> of </a:t>
            </a:r>
            <a:r>
              <a:rPr lang="nl-NL" dirty="0" err="1"/>
              <a:t>Macroeconomics</a:t>
            </a:r>
            <a:r>
              <a:rPr lang="nl-NL" dirty="0"/>
              <a:t> </a:t>
            </a:r>
          </a:p>
          <a:p>
            <a:pPr rtl="0"/>
            <a:r>
              <a:rPr lang="nl-NL" dirty="0"/>
              <a:t>ECON 211A SP22</a:t>
            </a:r>
          </a:p>
          <a:p>
            <a:pPr rtl="0"/>
            <a:r>
              <a:rPr lang="nl-NL" dirty="0"/>
              <a:t>Professor </a:t>
            </a:r>
            <a:r>
              <a:rPr lang="nl-NL" dirty="0" err="1"/>
              <a:t>Biwei</a:t>
            </a:r>
            <a:r>
              <a:rPr lang="nl-NL" dirty="0"/>
              <a:t> Chen</a:t>
            </a:r>
          </a:p>
          <a:p>
            <a:pPr rtl="0"/>
            <a:r>
              <a:rPr lang="nl-NL" dirty="0">
                <a:hlinkClick r:id="rId5"/>
              </a:rPr>
              <a:t>Koen.rolleman24@houghton.edu</a:t>
            </a:r>
            <a:endParaRPr lang="nl-NL" dirty="0"/>
          </a:p>
          <a:p>
            <a:pPr rtl="0"/>
            <a:r>
              <a:rPr lang="nl-NL" dirty="0" err="1"/>
              <a:t>Houghton</a:t>
            </a:r>
            <a:r>
              <a:rPr lang="nl-NL" dirty="0"/>
              <a:t> College</a:t>
            </a:r>
          </a:p>
          <a:p>
            <a:pPr rtl="0"/>
            <a:endParaRPr lang="nl-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D1B0D-AB61-43B2-B90F-72FBC033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Citations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CF876F-A5D2-44B1-BDDB-4D603E0C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en-US" dirty="0">
                <a:effectLst/>
              </a:rPr>
              <a:t>“Netherlands.” </a:t>
            </a:r>
            <a:r>
              <a:rPr lang="en-US" i="1" dirty="0">
                <a:effectLst/>
              </a:rPr>
              <a:t>World Bank</a:t>
            </a:r>
            <a:r>
              <a:rPr lang="en-US" dirty="0">
                <a:effectLst/>
              </a:rPr>
              <a:t>, https://data.worldbank.org/country/netherlands</a:t>
            </a:r>
          </a:p>
          <a:p>
            <a:r>
              <a:rPr lang="en-US" dirty="0"/>
              <a:t> </a:t>
            </a:r>
            <a:r>
              <a:rPr lang="nl-NL" dirty="0"/>
              <a:t> </a:t>
            </a:r>
            <a:r>
              <a:rPr lang="en-US" dirty="0">
                <a:effectLst/>
              </a:rPr>
              <a:t>“USA.” </a:t>
            </a:r>
            <a:r>
              <a:rPr lang="en-US" i="1" dirty="0">
                <a:effectLst/>
              </a:rPr>
              <a:t>World Bank</a:t>
            </a:r>
            <a:r>
              <a:rPr lang="en-US" dirty="0">
                <a:effectLst/>
              </a:rPr>
              <a:t>, https://data.worldbank.org/country/united-states</a:t>
            </a:r>
          </a:p>
          <a:p>
            <a:r>
              <a:rPr lang="nl-NL" dirty="0"/>
              <a:t> </a:t>
            </a:r>
            <a:r>
              <a:rPr lang="nl-NL" dirty="0">
                <a:effectLst/>
              </a:rPr>
              <a:t>Centraal Bureau voor de Statistiek. “Werkloosheid in Februari Verder Afgenomen.” </a:t>
            </a:r>
            <a:r>
              <a:rPr lang="nl-NL" i="1" dirty="0">
                <a:effectLst/>
              </a:rPr>
              <a:t>Centraal Bureau Voor De Statistiek</a:t>
            </a:r>
            <a:r>
              <a:rPr lang="nl-NL" dirty="0">
                <a:effectLst/>
              </a:rPr>
              <a:t>, Centraal Bureau Voor De Statistiek, 17 Mar. 2022, https://www.cbs.nl/nl-nl/nieuws/2022/11/werkloosheid-in-februari-verder-afgenomen.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434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17D55-BC69-4C12-BFCC-3B1D1629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7D23E-2300-4B08-B71E-7F9E0271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3- 	GDP</a:t>
            </a:r>
          </a:p>
          <a:p>
            <a:r>
              <a:rPr lang="nl-NL" dirty="0"/>
              <a:t> 4-   GDP </a:t>
            </a:r>
            <a:r>
              <a:rPr lang="nl-NL" dirty="0" err="1"/>
              <a:t>growth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inflation</a:t>
            </a:r>
            <a:endParaRPr lang="nl-NL" dirty="0"/>
          </a:p>
          <a:p>
            <a:r>
              <a:rPr lang="nl-NL" dirty="0"/>
              <a:t>5- 	Interest </a:t>
            </a:r>
            <a:r>
              <a:rPr lang="nl-NL" dirty="0" err="1"/>
              <a:t>rate</a:t>
            </a:r>
            <a:endParaRPr lang="nl-NL" dirty="0"/>
          </a:p>
          <a:p>
            <a:r>
              <a:rPr lang="nl-NL" dirty="0"/>
              <a:t>6-	</a:t>
            </a:r>
            <a:r>
              <a:rPr lang="nl-NL" dirty="0" err="1"/>
              <a:t>Foreign</a:t>
            </a:r>
            <a:r>
              <a:rPr lang="nl-NL" dirty="0"/>
              <a:t> investment</a:t>
            </a:r>
          </a:p>
          <a:p>
            <a:r>
              <a:rPr lang="nl-NL" dirty="0"/>
              <a:t>7- 	</a:t>
            </a:r>
            <a:r>
              <a:rPr lang="nl-NL" dirty="0" err="1"/>
              <a:t>Unemployment</a:t>
            </a:r>
            <a:endParaRPr lang="nl-NL" dirty="0"/>
          </a:p>
          <a:p>
            <a:r>
              <a:rPr lang="nl-NL" dirty="0"/>
              <a:t>8-	</a:t>
            </a:r>
            <a:r>
              <a:rPr lang="nl-NL" dirty="0" err="1"/>
              <a:t>Im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exports</a:t>
            </a:r>
          </a:p>
          <a:p>
            <a:r>
              <a:rPr lang="nl-NL" dirty="0"/>
              <a:t>9- 	CO2 </a:t>
            </a:r>
            <a:r>
              <a:rPr lang="nl-NL" dirty="0" err="1"/>
              <a:t>emmisions</a:t>
            </a:r>
            <a:r>
              <a:rPr lang="nl-NL" dirty="0"/>
              <a:t> </a:t>
            </a:r>
          </a:p>
          <a:p>
            <a:r>
              <a:rPr lang="nl-NL" dirty="0"/>
              <a:t>10- 	</a:t>
            </a:r>
            <a:r>
              <a:rPr lang="nl-NL" dirty="0" err="1"/>
              <a:t>citations</a:t>
            </a:r>
            <a:r>
              <a:rPr lang="nl-NL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2407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465A0-54EC-4F52-B23E-52DC7CA7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GDP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compared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FD0743-745D-468A-A0B5-94980565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331118"/>
            <a:ext cx="9328312" cy="4195763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of Euro (</a:t>
            </a:r>
            <a:r>
              <a:rPr lang="nl-NL" dirty="0" err="1"/>
              <a:t>worth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1.1 US dollar)</a:t>
            </a:r>
          </a:p>
          <a:p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Netherlands: 17.4 </a:t>
            </a:r>
            <a:r>
              <a:rPr lang="nl-NL" dirty="0" err="1"/>
              <a:t>million</a:t>
            </a:r>
            <a:r>
              <a:rPr lang="nl-NL" dirty="0"/>
              <a:t>		</a:t>
            </a:r>
            <a:r>
              <a:rPr lang="nl-NL" dirty="0" err="1"/>
              <a:t>population</a:t>
            </a:r>
            <a:r>
              <a:rPr lang="nl-NL" dirty="0"/>
              <a:t>   USA: 329.5 </a:t>
            </a:r>
            <a:r>
              <a:rPr lang="nl-NL" dirty="0" err="1"/>
              <a:t>million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GDP (2020) Netherlands: 913.5 </a:t>
            </a:r>
            <a:r>
              <a:rPr lang="nl-NL" dirty="0" err="1"/>
              <a:t>billion</a:t>
            </a:r>
            <a:r>
              <a:rPr lang="nl-NL" dirty="0"/>
              <a:t> 				 USA: 21 </a:t>
            </a:r>
            <a:r>
              <a:rPr lang="nl-NL" dirty="0" err="1"/>
              <a:t>trillion</a:t>
            </a:r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GDP per capita (2020) Netherlands: 52.4 </a:t>
            </a:r>
            <a:r>
              <a:rPr lang="nl-NL" dirty="0" err="1"/>
              <a:t>thousand</a:t>
            </a:r>
            <a:r>
              <a:rPr lang="nl-NL" dirty="0"/>
              <a:t> USA: 63.6 </a:t>
            </a:r>
            <a:r>
              <a:rPr lang="nl-NL" dirty="0" err="1"/>
              <a:t>thousand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F19DFD0A-06FD-47FB-934C-98EEBDD18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0" t="15755" r="39683" b="17225"/>
          <a:stretch/>
        </p:blipFill>
        <p:spPr bwMode="auto">
          <a:xfrm>
            <a:off x="796289" y="2912316"/>
            <a:ext cx="5004436" cy="3836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Afbeelding 5" descr="Afbeelding met tekst, schermafbeelding, computer, monitor&#10;&#10;Automatisch gegenereerde beschrijving">
            <a:extLst>
              <a:ext uri="{FF2B5EF4-FFF2-40B4-BE49-F238E27FC236}">
                <a16:creationId xmlns:a16="http://schemas.microsoft.com/office/drawing/2014/main" id="{B9B4DB07-124C-4443-9179-002237AE4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54" t="18342" r="39418" b="10876"/>
          <a:stretch/>
        </p:blipFill>
        <p:spPr bwMode="auto">
          <a:xfrm>
            <a:off x="5800724" y="2912316"/>
            <a:ext cx="5004436" cy="3825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057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A39AF-27B3-4923-8D94-1CC43AAE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GDP </a:t>
            </a:r>
            <a:r>
              <a:rPr lang="nl-NL" dirty="0" err="1"/>
              <a:t>growth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inflation</a:t>
            </a:r>
            <a:endParaRPr lang="nl-NL" dirty="0"/>
          </a:p>
        </p:txBody>
      </p:sp>
      <p:pic>
        <p:nvPicPr>
          <p:cNvPr id="4" name="Tijdelijke aanduiding voor inhoud 3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DC9EED09-CC0B-4A73-8B01-AD51F5638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79" t="18342" r="39154" b="14873"/>
          <a:stretch/>
        </p:blipFill>
        <p:spPr bwMode="auto">
          <a:xfrm>
            <a:off x="478245" y="2062163"/>
            <a:ext cx="5360579" cy="4652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Afbeelding 4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CACCCE27-DBD2-4767-8831-412ECAEB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16" t="13169" r="39286" b="16284"/>
          <a:stretch/>
        </p:blipFill>
        <p:spPr bwMode="auto">
          <a:xfrm>
            <a:off x="5838823" y="2062163"/>
            <a:ext cx="4895851" cy="46479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79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9ABE6-39A9-4B68-852F-CCAF6FC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Interest </a:t>
            </a:r>
            <a:r>
              <a:rPr lang="nl-NL" dirty="0" err="1"/>
              <a:t>rate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3DABCBF-69F6-4196-91AD-675A84648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69" t="24926" r="40344" b="9465"/>
          <a:stretch/>
        </p:blipFill>
        <p:spPr bwMode="auto">
          <a:xfrm>
            <a:off x="1371600" y="1171662"/>
            <a:ext cx="7010400" cy="5448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92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122C0-EC92-4193-8ADA-7388AA40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Foreign</a:t>
            </a:r>
            <a:r>
              <a:rPr lang="nl-NL" dirty="0"/>
              <a:t> investment</a:t>
            </a:r>
          </a:p>
        </p:txBody>
      </p:sp>
      <p:pic>
        <p:nvPicPr>
          <p:cNvPr id="4" name="Tijdelijke aanduiding voor inhoud 3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EA0188D5-EB0D-4A2A-930B-A061ED4B4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83" t="13404" r="39021" b="18401"/>
          <a:stretch/>
        </p:blipFill>
        <p:spPr bwMode="auto">
          <a:xfrm>
            <a:off x="2326444" y="1253488"/>
            <a:ext cx="6044056" cy="5494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282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748AE-C8BE-4716-82BA-AEBB6F87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Unemployment</a:t>
            </a:r>
            <a:endParaRPr lang="nl-NL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A2F2BA8C-BB69-4E5C-AAFB-53686A8C4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71" t="31747" r="33201" b="9700"/>
          <a:stretch/>
        </p:blipFill>
        <p:spPr bwMode="auto">
          <a:xfrm>
            <a:off x="2812649" y="1213750"/>
            <a:ext cx="6956383" cy="5412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302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261F3-A75C-4FB3-A745-71CEC01F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Im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exports</a:t>
            </a:r>
          </a:p>
        </p:txBody>
      </p:sp>
      <p:pic>
        <p:nvPicPr>
          <p:cNvPr id="4" name="Tijdelijke aanduiding voor inhoud 3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96316327-AC22-4EBD-8839-74931726B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82" t="20223" r="38757" b="11111"/>
          <a:stretch/>
        </p:blipFill>
        <p:spPr bwMode="auto">
          <a:xfrm>
            <a:off x="646110" y="1879290"/>
            <a:ext cx="4975533" cy="4525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Afbeelding 4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A4B3FC53-EE40-4657-B7A2-14A13414E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9" t="16696" r="39021" b="10876"/>
          <a:stretch/>
        </p:blipFill>
        <p:spPr bwMode="auto">
          <a:xfrm>
            <a:off x="5621642" y="1879289"/>
            <a:ext cx="4772423" cy="45227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499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D9A4-B349-4BD0-BF31-F3994200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CO2 </a:t>
            </a:r>
            <a:r>
              <a:rPr lang="nl-NL" dirty="0" err="1"/>
              <a:t>emmisions</a:t>
            </a:r>
            <a:r>
              <a:rPr lang="nl-NL" dirty="0"/>
              <a:t> per capita</a:t>
            </a:r>
          </a:p>
        </p:txBody>
      </p:sp>
      <p:pic>
        <p:nvPicPr>
          <p:cNvPr id="4" name="Tijdelijke aanduiding voor inhoud 3" descr="Afbeelding met tekst, schermafbeelding, computer, computer&#10;&#10;Automatisch gegenereerde beschrijving">
            <a:extLst>
              <a:ext uri="{FF2B5EF4-FFF2-40B4-BE49-F238E27FC236}">
                <a16:creationId xmlns:a16="http://schemas.microsoft.com/office/drawing/2014/main" id="{D2B39B05-16B5-42E9-9AF7-118264D39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19" t="16461" r="39550" b="12228"/>
          <a:stretch/>
        </p:blipFill>
        <p:spPr bwMode="auto">
          <a:xfrm>
            <a:off x="3187126" y="1304684"/>
            <a:ext cx="5331841" cy="51005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290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50_TF78884036_Win32" id="{A1837039-3B1E-48C2-8701-FB0000C7D70C}" vid="{D4172354-17AA-4B4D-90DF-1B169D09F3E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Digitaal ontwerp</Template>
  <TotalTime>380</TotalTime>
  <Words>228</Words>
  <Application>Microsoft Office PowerPoint</Application>
  <PresentationFormat>Breedbeeld</PresentationFormat>
  <Paragraphs>32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Economic outlook: The Netherlands</vt:lpstr>
      <vt:lpstr>Table of contents</vt:lpstr>
      <vt:lpstr>GDP numbers compared to US</vt:lpstr>
      <vt:lpstr>GDP growth and inflation</vt:lpstr>
      <vt:lpstr>Interest rate</vt:lpstr>
      <vt:lpstr>Foreign investment</vt:lpstr>
      <vt:lpstr>Unemployment</vt:lpstr>
      <vt:lpstr>Im- and exports</vt:lpstr>
      <vt:lpstr>CO2 emmisions per capita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outlook: The Netherlands</dc:title>
  <dc:creator>Koen Rolleman</dc:creator>
  <cp:lastModifiedBy>Koen Rolleman</cp:lastModifiedBy>
  <cp:revision>1</cp:revision>
  <dcterms:created xsi:type="dcterms:W3CDTF">2022-03-30T06:07:13Z</dcterms:created>
  <dcterms:modified xsi:type="dcterms:W3CDTF">2022-03-30T12:27:21Z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