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766B-F1D8-4F5F-9AF4-B22D0C0F37CA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F5CF-EA51-402D-A529-EFCDEB1FE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92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766B-F1D8-4F5F-9AF4-B22D0C0F37CA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F5CF-EA51-402D-A529-EFCDEB1FE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127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766B-F1D8-4F5F-9AF4-B22D0C0F37CA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F5CF-EA51-402D-A529-EFCDEB1FE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57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766B-F1D8-4F5F-9AF4-B22D0C0F37CA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F5CF-EA51-402D-A529-EFCDEB1FE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755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766B-F1D8-4F5F-9AF4-B22D0C0F37CA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F5CF-EA51-402D-A529-EFCDEB1FE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2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766B-F1D8-4F5F-9AF4-B22D0C0F37CA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F5CF-EA51-402D-A529-EFCDEB1FE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261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766B-F1D8-4F5F-9AF4-B22D0C0F37CA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F5CF-EA51-402D-A529-EFCDEB1FE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99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766B-F1D8-4F5F-9AF4-B22D0C0F37CA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F5CF-EA51-402D-A529-EFCDEB1FE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7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766B-F1D8-4F5F-9AF4-B22D0C0F37CA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F5CF-EA51-402D-A529-EFCDEB1FE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35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766B-F1D8-4F5F-9AF4-B22D0C0F37CA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F5CF-EA51-402D-A529-EFCDEB1FE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53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766B-F1D8-4F5F-9AF4-B22D0C0F37CA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F5CF-EA51-402D-A529-EFCDEB1FE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2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1766B-F1D8-4F5F-9AF4-B22D0C0F37CA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5F5CF-EA51-402D-A529-EFCDEB1FE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9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ll.dcinside.com/board/lists/?id=earphone&amp;pag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5302" y="233916"/>
            <a:ext cx="4451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분석 방법 </a:t>
            </a:r>
            <a:r>
              <a:rPr lang="en-US" altLang="ko-KR" dirty="0" smtClean="0"/>
              <a:t>(</a:t>
            </a:r>
            <a:r>
              <a:rPr lang="ko-KR" altLang="en-US" smtClean="0"/>
              <a:t>크롤링 </a:t>
            </a:r>
            <a:r>
              <a:rPr lang="en-US" altLang="ko-KR" dirty="0" smtClean="0"/>
              <a:t>: dcinside.com)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6963" y="701749"/>
            <a:ext cx="115579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프리미엄 사운드 관련된 내용을 분석하기 위해 먼저 </a:t>
            </a:r>
            <a:r>
              <a:rPr lang="en-US" altLang="ko-KR" dirty="0" smtClean="0"/>
              <a:t>dcinside.com</a:t>
            </a:r>
            <a:r>
              <a:rPr lang="ko-KR" altLang="en-US" smtClean="0"/>
              <a:t> 의 </a:t>
            </a:r>
            <a:r>
              <a:rPr lang="en-US" altLang="ko-KR" dirty="0" smtClean="0"/>
              <a:t>“</a:t>
            </a:r>
            <a:r>
              <a:rPr lang="ko-KR" altLang="en-US" b="1" smtClean="0"/>
              <a:t>이어폰</a:t>
            </a:r>
            <a:r>
              <a:rPr lang="en-US" altLang="ko-KR" b="1" dirty="0" smtClean="0"/>
              <a:t>,</a:t>
            </a:r>
            <a:r>
              <a:rPr lang="ko-KR" altLang="en-US" b="1" smtClean="0"/>
              <a:t> 헤드폰 갤러리</a:t>
            </a:r>
            <a:r>
              <a:rPr lang="en-US" altLang="ko-KR" dirty="0" smtClean="0"/>
              <a:t>“ </a:t>
            </a:r>
            <a:br>
              <a:rPr lang="en-US" altLang="ko-KR" dirty="0" smtClean="0"/>
            </a:br>
            <a:r>
              <a:rPr lang="ko-KR" altLang="en-US" smtClean="0"/>
              <a:t>게시판 데이터 수집</a:t>
            </a:r>
            <a:r>
              <a:rPr lang="ko-KR" altLang="en-US" smtClean="0"/>
              <a:t>을 시도함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2021</a:t>
            </a:r>
            <a:r>
              <a:rPr lang="ko-KR" altLang="en-US" smtClean="0"/>
              <a:t>년부터 약 </a:t>
            </a:r>
            <a:r>
              <a:rPr lang="en-US" altLang="ko-KR" dirty="0" smtClean="0"/>
              <a:t>2</a:t>
            </a:r>
            <a:r>
              <a:rPr lang="ko-KR" altLang="en-US" smtClean="0"/>
              <a:t>백만 건 이상의 게시글들이 존재함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Selenium </a:t>
            </a:r>
            <a:r>
              <a:rPr lang="ko-KR" altLang="en-US" smtClean="0"/>
              <a:t>으로 몇 백건 정도 수집하다 보면 </a:t>
            </a:r>
            <a:r>
              <a:rPr lang="en-US" altLang="ko-KR" dirty="0" err="1" smtClean="0"/>
              <a:t>dcinside</a:t>
            </a:r>
            <a:r>
              <a:rPr lang="en-US" altLang="ko-KR" dirty="0" smtClean="0"/>
              <a:t> </a:t>
            </a:r>
            <a:r>
              <a:rPr lang="ko-KR" altLang="en-US" smtClean="0"/>
              <a:t>서버에서 크롤링하는 것을 탐지해 수집 불가능하게 됨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이를 해결하기 위해서는 </a:t>
            </a:r>
            <a:r>
              <a:rPr lang="en-US" altLang="ko-KR" dirty="0" smtClean="0"/>
              <a:t>selenium</a:t>
            </a:r>
            <a:r>
              <a:rPr lang="ko-KR" altLang="en-US" smtClean="0"/>
              <a:t>의 </a:t>
            </a:r>
            <a:r>
              <a:rPr lang="en-US" altLang="ko-KR" dirty="0" err="1" smtClean="0"/>
              <a:t>webdriver</a:t>
            </a:r>
            <a:r>
              <a:rPr lang="ko-KR" altLang="en-US" smtClean="0"/>
              <a:t>를 띄울 때 다음 옵션을 사용해야 함</a:t>
            </a:r>
            <a:r>
              <a:rPr lang="en-US" altLang="ko-KR" dirty="0" smtClean="0"/>
              <a:t>.</a:t>
            </a:r>
            <a:r>
              <a:rPr lang="ko-KR" altLang="en-US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485" y="2277578"/>
            <a:ext cx="10277475" cy="1238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6963" y="3614329"/>
            <a:ext cx="1121326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위 옵션을 사용하여 </a:t>
            </a:r>
            <a:r>
              <a:rPr lang="en-US" altLang="ko-KR" dirty="0" smtClean="0"/>
              <a:t>chrome</a:t>
            </a:r>
            <a:r>
              <a:rPr lang="ko-KR" altLang="en-US" smtClean="0"/>
              <a:t>을 띄우면 </a:t>
            </a:r>
            <a:r>
              <a:rPr lang="en-US" altLang="ko-KR" dirty="0" err="1" smtClean="0"/>
              <a:t>dcinside</a:t>
            </a:r>
            <a:r>
              <a:rPr lang="en-US" altLang="ko-KR" dirty="0" smtClean="0"/>
              <a:t> </a:t>
            </a:r>
            <a:r>
              <a:rPr lang="ko-KR" altLang="en-US" smtClean="0"/>
              <a:t>서버에서 크롤링으로 인한 </a:t>
            </a:r>
            <a:r>
              <a:rPr lang="en-US" altLang="ko-KR" dirty="0" smtClean="0"/>
              <a:t>request </a:t>
            </a:r>
            <a:r>
              <a:rPr lang="ko-KR" altLang="en-US" smtClean="0"/>
              <a:t>인지 분간하지 못함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Request page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</a:t>
            </a:r>
            <a:r>
              <a:rPr lang="ko-KR" altLang="en-US" smtClean="0"/>
              <a:t>에 </a:t>
            </a:r>
            <a:r>
              <a:rPr lang="en-US" altLang="ko-KR" dirty="0" smtClean="0"/>
              <a:t>page number </a:t>
            </a:r>
            <a:r>
              <a:rPr lang="ko-KR" altLang="en-US" smtClean="0"/>
              <a:t>만 바꿔주는 형식으로 크롤링 진행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smtClean="0">
                <a:hlinkClick r:id="rId3"/>
              </a:rPr>
              <a:t>https://gall.dcinside.com/board/lists/?id=earphone&amp;page</a:t>
            </a:r>
            <a:r>
              <a:rPr lang="en-US" altLang="ko-KR" dirty="0" smtClean="0"/>
              <a:t>=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크롤링</a:t>
            </a:r>
            <a:r>
              <a:rPr lang="ko-KR" altLang="en-US" dirty="0" smtClean="0"/>
              <a:t> 진행 시 페이지 요청 후 크롬 상단의 로딩 아이콘이 수십 초 동안 사라지지 않아 다음 페이지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request </a:t>
            </a:r>
            <a:r>
              <a:rPr lang="ko-KR" altLang="en-US" smtClean="0"/>
              <a:t>할 때 계속 기다려야 되는 상황이 발생됨</a:t>
            </a:r>
            <a:r>
              <a:rPr lang="en-US" altLang="ko-KR" dirty="0" smtClean="0"/>
              <a:t>. </a:t>
            </a:r>
            <a:r>
              <a:rPr lang="ko-KR" altLang="en-US" smtClean="0"/>
              <a:t>이로 인해 수집 속도가 현저히 느려짐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이를 해결하기 위해 </a:t>
            </a:r>
            <a:r>
              <a:rPr lang="en-US" altLang="ko-KR" dirty="0" smtClean="0"/>
              <a:t>page </a:t>
            </a:r>
            <a:r>
              <a:rPr lang="ko-KR" altLang="en-US" smtClean="0"/>
              <a:t>요청 후  몇 초 뒤 자동으로 </a:t>
            </a:r>
            <a:r>
              <a:rPr lang="en-US" altLang="ko-KR" dirty="0" smtClean="0"/>
              <a:t>ESC </a:t>
            </a:r>
            <a:r>
              <a:rPr lang="ko-KR" altLang="en-US" smtClean="0"/>
              <a:t>키를 전송 시켜 로딩 아이콘이 사라지게 만듬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아울러 페이지 로딩 모두 완료된 상태까지 </a:t>
            </a:r>
            <a:r>
              <a:rPr lang="en-US" altLang="ko-KR" dirty="0" smtClean="0"/>
              <a:t>fixed </a:t>
            </a:r>
            <a:r>
              <a:rPr lang="ko-KR" altLang="en-US" smtClean="0"/>
              <a:t>한 시간으로 </a:t>
            </a:r>
            <a:r>
              <a:rPr lang="en-US" altLang="ko-KR" dirty="0" smtClean="0"/>
              <a:t>sleep</a:t>
            </a:r>
            <a:r>
              <a:rPr lang="ko-KR" altLang="en-US" smtClean="0"/>
              <a:t>을 실행하는 것은 비효율적이므로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mtClean="0"/>
              <a:t>수집하려는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</a:t>
            </a:r>
            <a:r>
              <a:rPr lang="en-US" altLang="ko-KR" dirty="0" smtClean="0"/>
              <a:t>html element</a:t>
            </a:r>
            <a:r>
              <a:rPr lang="ko-KR" altLang="en-US" smtClean="0"/>
              <a:t>가 나올때 까지만 기다리는 코드 수행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504407" y="6021154"/>
            <a:ext cx="250741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다음 페이지 코드 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743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5302" y="233916"/>
            <a:ext cx="6612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분석 방법 </a:t>
            </a:r>
            <a:r>
              <a:rPr lang="en-US" altLang="ko-KR" dirty="0" smtClean="0"/>
              <a:t>(</a:t>
            </a:r>
            <a:r>
              <a:rPr lang="ko-KR" altLang="en-US" smtClean="0"/>
              <a:t>크롤링</a:t>
            </a:r>
            <a:r>
              <a:rPr lang="en-US" altLang="ko-KR" dirty="0" smtClean="0"/>
              <a:t>:</a:t>
            </a:r>
            <a:r>
              <a:rPr lang="ko-KR" altLang="en-US" smtClean="0"/>
              <a:t>네이버 </a:t>
            </a:r>
            <a:r>
              <a:rPr lang="en-US" altLang="ko-KR" dirty="0" smtClean="0"/>
              <a:t>view [</a:t>
            </a:r>
            <a:r>
              <a:rPr lang="ko-KR" altLang="en-US" smtClean="0"/>
              <a:t>샤워</a:t>
            </a:r>
            <a:r>
              <a:rPr lang="en-US" altLang="ko-KR" dirty="0" smtClean="0"/>
              <a:t>,</a:t>
            </a:r>
            <a:r>
              <a:rPr lang="ko-KR" altLang="en-US" smtClean="0"/>
              <a:t>음악</a:t>
            </a:r>
            <a:r>
              <a:rPr lang="en-US" altLang="ko-KR" dirty="0" smtClean="0"/>
              <a:t>], [</a:t>
            </a:r>
            <a:r>
              <a:rPr lang="ko-KR" altLang="en-US" smtClean="0"/>
              <a:t>요리</a:t>
            </a:r>
            <a:r>
              <a:rPr lang="en-US" altLang="ko-KR" dirty="0" smtClean="0"/>
              <a:t>,</a:t>
            </a:r>
            <a:r>
              <a:rPr lang="ko-KR" altLang="en-US" smtClean="0"/>
              <a:t>음악</a:t>
            </a:r>
            <a:r>
              <a:rPr lang="en-US" altLang="ko-KR" dirty="0" smtClean="0"/>
              <a:t>])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95873" y="672441"/>
            <a:ext cx="5676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smtClean="0"/>
              <a:t>Café </a:t>
            </a:r>
            <a:r>
              <a:rPr lang="ko-KR" altLang="en-US" sz="1600" smtClean="0"/>
              <a:t>말고 </a:t>
            </a:r>
            <a:r>
              <a:rPr lang="en-US" altLang="ko-KR" sz="1600" dirty="0" err="1" smtClean="0"/>
              <a:t>naver</a:t>
            </a:r>
            <a:r>
              <a:rPr lang="en-US" altLang="ko-KR" sz="1600" dirty="0" smtClean="0"/>
              <a:t> view </a:t>
            </a:r>
            <a:r>
              <a:rPr lang="ko-KR" altLang="en-US" sz="1600" smtClean="0"/>
              <a:t>에서 제공하는 </a:t>
            </a:r>
            <a:r>
              <a:rPr lang="en-US" altLang="ko-KR" sz="1600" dirty="0" smtClean="0"/>
              <a:t>content </a:t>
            </a:r>
            <a:r>
              <a:rPr lang="ko-KR" altLang="en-US" sz="1600" smtClean="0"/>
              <a:t>수집 시도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err="1" smtClean="0"/>
              <a:t>검색어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“</a:t>
            </a:r>
            <a:r>
              <a:rPr lang="ko-KR" altLang="en-US" sz="1600" b="1" smtClean="0"/>
              <a:t>샤워</a:t>
            </a:r>
            <a:r>
              <a:rPr lang="en-US" altLang="ko-KR" sz="1600" b="1" dirty="0" smtClean="0"/>
              <a:t>, </a:t>
            </a:r>
            <a:r>
              <a:rPr lang="ko-KR" altLang="en-US" sz="1600" b="1" smtClean="0"/>
              <a:t>음악</a:t>
            </a:r>
            <a:r>
              <a:rPr lang="en-US" altLang="ko-KR" sz="1600" dirty="0" smtClean="0"/>
              <a:t>“ </a:t>
            </a:r>
            <a:r>
              <a:rPr lang="ko-KR" altLang="en-US" sz="1600" smtClean="0"/>
              <a:t>및 </a:t>
            </a:r>
            <a:r>
              <a:rPr lang="en-US" altLang="ko-KR" sz="1600" dirty="0" smtClean="0"/>
              <a:t>“</a:t>
            </a:r>
            <a:r>
              <a:rPr lang="ko-KR" altLang="en-US" sz="1600" b="1" smtClean="0"/>
              <a:t>요리</a:t>
            </a:r>
            <a:r>
              <a:rPr lang="en-US" altLang="ko-KR" sz="1600" b="1" dirty="0" smtClean="0"/>
              <a:t>, </a:t>
            </a:r>
            <a:r>
              <a:rPr lang="ko-KR" altLang="en-US" sz="1600" b="1" smtClean="0"/>
              <a:t>음악</a:t>
            </a:r>
            <a:r>
              <a:rPr lang="en-US" altLang="ko-KR" sz="1600" dirty="0" smtClean="0"/>
              <a:t>” </a:t>
            </a:r>
            <a:r>
              <a:rPr lang="ko-KR" altLang="en-US" sz="1600" smtClean="0"/>
              <a:t>을 사용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02" y="1326411"/>
            <a:ext cx="4755450" cy="536146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199" y="1326410"/>
            <a:ext cx="5564553" cy="536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2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03582" y="713785"/>
            <a:ext cx="3950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명사 태그를 이용한 </a:t>
            </a:r>
            <a:r>
              <a:rPr lang="ko-KR" altLang="en-US" dirty="0" err="1" smtClean="0"/>
              <a:t>워드클라우드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03" y="1307805"/>
            <a:ext cx="5092996" cy="38339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463" y="1307805"/>
            <a:ext cx="5542248" cy="3841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64055" y="5263116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smtClean="0"/>
              <a:t>검색어 </a:t>
            </a:r>
            <a:r>
              <a:rPr lang="en-US" altLang="ko-KR" dirty="0" smtClean="0"/>
              <a:t>“</a:t>
            </a:r>
            <a:r>
              <a:rPr lang="ko-KR" altLang="en-US" b="1" smtClean="0"/>
              <a:t>음악</a:t>
            </a:r>
            <a:r>
              <a:rPr lang="en-US" altLang="ko-KR" dirty="0" smtClean="0"/>
              <a:t>“ </a:t>
            </a:r>
            <a:r>
              <a:rPr lang="ko-KR" altLang="en-US" smtClean="0"/>
              <a:t>제거</a:t>
            </a:r>
            <a:r>
              <a:rPr lang="en-US" altLang="ko-KR" dirty="0" smtClean="0"/>
              <a:t>&gt;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51678" y="5263116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smtClean="0"/>
              <a:t>검색어 </a:t>
            </a:r>
            <a:r>
              <a:rPr lang="en-US" altLang="ko-KR" dirty="0" smtClean="0"/>
              <a:t>“</a:t>
            </a:r>
            <a:r>
              <a:rPr lang="ko-KR" altLang="en-US" b="1" smtClean="0"/>
              <a:t>음악</a:t>
            </a:r>
            <a:r>
              <a:rPr lang="en-US" altLang="ko-KR" dirty="0" smtClean="0"/>
              <a:t>“ </a:t>
            </a:r>
            <a:r>
              <a:rPr lang="ko-KR" altLang="en-US" smtClean="0"/>
              <a:t>포함</a:t>
            </a:r>
            <a:r>
              <a:rPr lang="en-US" altLang="ko-KR" dirty="0" smtClean="0"/>
              <a:t>&gt;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25302" y="233916"/>
            <a:ext cx="6381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분석 방법 </a:t>
            </a:r>
            <a:r>
              <a:rPr lang="en-US" altLang="ko-KR" dirty="0" smtClean="0"/>
              <a:t>(</a:t>
            </a:r>
            <a:r>
              <a:rPr lang="ko-KR" altLang="en-US" smtClean="0"/>
              <a:t>분석</a:t>
            </a:r>
            <a:r>
              <a:rPr lang="en-US" altLang="ko-KR" dirty="0" smtClean="0"/>
              <a:t>:</a:t>
            </a:r>
            <a:r>
              <a:rPr lang="ko-KR" altLang="en-US" smtClean="0"/>
              <a:t>네이버 </a:t>
            </a:r>
            <a:r>
              <a:rPr lang="en-US" altLang="ko-KR" dirty="0" smtClean="0"/>
              <a:t>view [</a:t>
            </a:r>
            <a:r>
              <a:rPr lang="ko-KR" altLang="en-US" smtClean="0"/>
              <a:t>샤워</a:t>
            </a:r>
            <a:r>
              <a:rPr lang="en-US" altLang="ko-KR" dirty="0" smtClean="0"/>
              <a:t>,</a:t>
            </a:r>
            <a:r>
              <a:rPr lang="ko-KR" altLang="en-US" smtClean="0"/>
              <a:t>음악</a:t>
            </a:r>
            <a:r>
              <a:rPr lang="en-US" altLang="ko-KR" dirty="0" smtClean="0"/>
              <a:t>], [</a:t>
            </a:r>
            <a:r>
              <a:rPr lang="ko-KR" altLang="en-US" smtClean="0"/>
              <a:t>요리</a:t>
            </a:r>
            <a:r>
              <a:rPr lang="en-US" altLang="ko-KR" dirty="0" smtClean="0"/>
              <a:t>,</a:t>
            </a:r>
            <a:r>
              <a:rPr lang="ko-KR" altLang="en-US" smtClean="0"/>
              <a:t>음악</a:t>
            </a:r>
            <a:r>
              <a:rPr lang="en-US" altLang="ko-KR" dirty="0" smtClean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13938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56963" y="701749"/>
            <a:ext cx="8566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Cohesion score</a:t>
            </a:r>
            <a:r>
              <a:rPr lang="ko-KR" altLang="en-US" smtClean="0"/>
              <a:t>를 이용하여 가장 적절한 </a:t>
            </a:r>
            <a:r>
              <a:rPr lang="en-US" altLang="ko-KR" dirty="0" smtClean="0"/>
              <a:t>topic </a:t>
            </a:r>
            <a:r>
              <a:rPr lang="ko-KR" altLang="en-US" smtClean="0"/>
              <a:t>수를 정함</a:t>
            </a:r>
            <a:r>
              <a:rPr lang="en-US" altLang="ko-KR" dirty="0" smtClean="0"/>
              <a:t>. (NUM_TOPICS = 3)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pyLDAvis</a:t>
            </a:r>
            <a:r>
              <a:rPr lang="en-US" altLang="ko-KR" dirty="0" smtClean="0"/>
              <a:t> </a:t>
            </a:r>
            <a:r>
              <a:rPr lang="ko-KR" altLang="en-US" smtClean="0"/>
              <a:t>라이브러리의 </a:t>
            </a:r>
            <a:r>
              <a:rPr lang="en-US" altLang="ko-KR" dirty="0" smtClean="0"/>
              <a:t>LDA</a:t>
            </a:r>
            <a:r>
              <a:rPr lang="ko-KR" altLang="en-US" smtClean="0"/>
              <a:t>를 통해 </a:t>
            </a:r>
            <a:r>
              <a:rPr lang="en-US" altLang="ko-KR" dirty="0" smtClean="0"/>
              <a:t>topic</a:t>
            </a:r>
            <a:r>
              <a:rPr lang="ko-KR" altLang="en-US" smtClean="0"/>
              <a:t>을 시각화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63" y="1595880"/>
            <a:ext cx="4314825" cy="294322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405" y="1682602"/>
            <a:ext cx="4429125" cy="6858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25302" y="233916"/>
            <a:ext cx="6381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분석 방법 </a:t>
            </a:r>
            <a:r>
              <a:rPr lang="en-US" altLang="ko-KR" dirty="0" smtClean="0"/>
              <a:t>(</a:t>
            </a:r>
            <a:r>
              <a:rPr lang="ko-KR" altLang="en-US" smtClean="0"/>
              <a:t>분석</a:t>
            </a:r>
            <a:r>
              <a:rPr lang="en-US" altLang="ko-KR" dirty="0" smtClean="0"/>
              <a:t>:</a:t>
            </a:r>
            <a:r>
              <a:rPr lang="ko-KR" altLang="en-US" smtClean="0"/>
              <a:t>네이버 </a:t>
            </a:r>
            <a:r>
              <a:rPr lang="en-US" altLang="ko-KR" dirty="0" smtClean="0"/>
              <a:t>view [</a:t>
            </a:r>
            <a:r>
              <a:rPr lang="ko-KR" altLang="en-US" smtClean="0"/>
              <a:t>샤워</a:t>
            </a:r>
            <a:r>
              <a:rPr lang="en-US" altLang="ko-KR" dirty="0" smtClean="0"/>
              <a:t>,</a:t>
            </a:r>
            <a:r>
              <a:rPr lang="ko-KR" altLang="en-US" smtClean="0"/>
              <a:t>음악</a:t>
            </a:r>
            <a:r>
              <a:rPr lang="en-US" altLang="ko-KR" dirty="0" smtClean="0"/>
              <a:t>], [</a:t>
            </a:r>
            <a:r>
              <a:rPr lang="ko-KR" altLang="en-US" smtClean="0"/>
              <a:t>요리</a:t>
            </a:r>
            <a:r>
              <a:rPr lang="en-US" altLang="ko-KR" dirty="0" smtClean="0"/>
              <a:t>,</a:t>
            </a:r>
            <a:r>
              <a:rPr lang="ko-KR" altLang="en-US" smtClean="0"/>
              <a:t>음악</a:t>
            </a:r>
            <a:r>
              <a:rPr lang="en-US" altLang="ko-KR" dirty="0" smtClean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20550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58" y="603248"/>
            <a:ext cx="9710904" cy="62547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5302" y="233916"/>
            <a:ext cx="6381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분석 방법 </a:t>
            </a:r>
            <a:r>
              <a:rPr lang="en-US" altLang="ko-KR" dirty="0" smtClean="0"/>
              <a:t>(</a:t>
            </a:r>
            <a:r>
              <a:rPr lang="ko-KR" altLang="en-US" smtClean="0"/>
              <a:t>분석</a:t>
            </a:r>
            <a:r>
              <a:rPr lang="en-US" altLang="ko-KR" dirty="0" smtClean="0"/>
              <a:t>:</a:t>
            </a:r>
            <a:r>
              <a:rPr lang="ko-KR" altLang="en-US" smtClean="0"/>
              <a:t>네이버 </a:t>
            </a:r>
            <a:r>
              <a:rPr lang="en-US" altLang="ko-KR" dirty="0" smtClean="0"/>
              <a:t>view [</a:t>
            </a:r>
            <a:r>
              <a:rPr lang="ko-KR" altLang="en-US" smtClean="0"/>
              <a:t>샤워</a:t>
            </a:r>
            <a:r>
              <a:rPr lang="en-US" altLang="ko-KR" dirty="0" smtClean="0"/>
              <a:t>,</a:t>
            </a:r>
            <a:r>
              <a:rPr lang="ko-KR" altLang="en-US" smtClean="0"/>
              <a:t>음악</a:t>
            </a:r>
            <a:r>
              <a:rPr lang="en-US" altLang="ko-KR" dirty="0" smtClean="0"/>
              <a:t>], [</a:t>
            </a:r>
            <a:r>
              <a:rPr lang="ko-KR" altLang="en-US" smtClean="0"/>
              <a:t>요리</a:t>
            </a:r>
            <a:r>
              <a:rPr lang="en-US" altLang="ko-KR" dirty="0" smtClean="0"/>
              <a:t>,</a:t>
            </a:r>
            <a:r>
              <a:rPr lang="ko-KR" altLang="en-US" smtClean="0"/>
              <a:t>음악</a:t>
            </a:r>
            <a:r>
              <a:rPr lang="en-US" altLang="ko-KR" dirty="0" smtClean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72974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5302" y="233916"/>
            <a:ext cx="5594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분석 방법 </a:t>
            </a:r>
            <a:r>
              <a:rPr lang="en-US" altLang="ko-KR" dirty="0" smtClean="0"/>
              <a:t>(</a:t>
            </a:r>
            <a:r>
              <a:rPr lang="ko-KR" altLang="en-US" smtClean="0"/>
              <a:t>크롤링</a:t>
            </a:r>
            <a:r>
              <a:rPr lang="en-US" altLang="ko-KR" dirty="0" smtClean="0"/>
              <a:t>:</a:t>
            </a:r>
            <a:r>
              <a:rPr lang="ko-KR" altLang="en-US" smtClean="0"/>
              <a:t>네이버 </a:t>
            </a:r>
            <a:r>
              <a:rPr lang="en-US" altLang="ko-KR" dirty="0" smtClean="0"/>
              <a:t>view [</a:t>
            </a:r>
            <a:r>
              <a:rPr lang="ko-KR" altLang="en-US" smtClean="0"/>
              <a:t>가전</a:t>
            </a:r>
            <a:r>
              <a:rPr lang="en-US" altLang="ko-KR" dirty="0" smtClean="0"/>
              <a:t>,</a:t>
            </a:r>
            <a:r>
              <a:rPr lang="ko-KR" altLang="en-US" smtClean="0"/>
              <a:t>알림음</a:t>
            </a:r>
            <a:r>
              <a:rPr lang="en-US" altLang="ko-KR" dirty="0" smtClean="0"/>
              <a:t>])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91296" y="1641326"/>
            <a:ext cx="5676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smtClean="0"/>
              <a:t>Café </a:t>
            </a:r>
            <a:r>
              <a:rPr lang="ko-KR" altLang="en-US" sz="1600" smtClean="0"/>
              <a:t>말고 </a:t>
            </a:r>
            <a:r>
              <a:rPr lang="en-US" altLang="ko-KR" sz="1600" dirty="0" err="1" smtClean="0"/>
              <a:t>naver</a:t>
            </a:r>
            <a:r>
              <a:rPr lang="en-US" altLang="ko-KR" sz="1600" dirty="0" smtClean="0"/>
              <a:t> view </a:t>
            </a:r>
            <a:r>
              <a:rPr lang="ko-KR" altLang="en-US" sz="1600" smtClean="0"/>
              <a:t>에서 제공하는 </a:t>
            </a:r>
            <a:r>
              <a:rPr lang="en-US" altLang="ko-KR" sz="1600" dirty="0" smtClean="0"/>
              <a:t>content </a:t>
            </a:r>
            <a:r>
              <a:rPr lang="ko-KR" altLang="en-US" sz="1600" smtClean="0"/>
              <a:t>수집 시도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err="1" smtClean="0"/>
              <a:t>검색어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“</a:t>
            </a:r>
            <a:r>
              <a:rPr lang="ko-KR" altLang="en-US" sz="1600" b="1" smtClean="0"/>
              <a:t>가전</a:t>
            </a:r>
            <a:r>
              <a:rPr lang="en-US" altLang="ko-KR" sz="1600" b="1" dirty="0" smtClean="0"/>
              <a:t>, </a:t>
            </a:r>
            <a:r>
              <a:rPr lang="ko-KR" altLang="en-US" sz="1600" b="1" smtClean="0"/>
              <a:t>알림음</a:t>
            </a:r>
            <a:r>
              <a:rPr lang="en-US" altLang="ko-KR" sz="1600" dirty="0" smtClean="0"/>
              <a:t>“</a:t>
            </a:r>
            <a:r>
              <a:rPr lang="ko-KR" altLang="en-US" sz="1600" smtClean="0"/>
              <a:t>을 사용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13" y="1003357"/>
            <a:ext cx="5448544" cy="56715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494" y="2830697"/>
            <a:ext cx="3981450" cy="2876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62037" y="5707247"/>
            <a:ext cx="4596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코로나 발생 이후부터 </a:t>
            </a:r>
            <a:r>
              <a:rPr lang="en-US" altLang="ko-KR" dirty="0" smtClean="0"/>
              <a:t>“</a:t>
            </a:r>
            <a:r>
              <a:rPr lang="ko-KR" altLang="en-US" smtClean="0"/>
              <a:t>가전</a:t>
            </a:r>
            <a:r>
              <a:rPr lang="en-US" altLang="ko-KR" dirty="0" smtClean="0"/>
              <a:t>, </a:t>
            </a:r>
            <a:r>
              <a:rPr lang="ko-KR" altLang="en-US" smtClean="0"/>
              <a:t>알림음</a:t>
            </a:r>
            <a:r>
              <a:rPr lang="en-US" altLang="ko-KR" dirty="0" smtClean="0"/>
              <a:t>“ </a:t>
            </a:r>
            <a:r>
              <a:rPr lang="ko-KR" altLang="en-US" smtClean="0"/>
              <a:t>관련</a:t>
            </a:r>
            <a:endParaRPr lang="en-US" altLang="ko-KR" dirty="0" smtClean="0"/>
          </a:p>
          <a:p>
            <a:r>
              <a:rPr lang="ko-KR" altLang="en-US" dirty="0" smtClean="0"/>
              <a:t>내용들이 증가된 것을 확인함</a:t>
            </a:r>
            <a:r>
              <a:rPr lang="en-US" altLang="ko-KR" dirty="0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58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5302" y="233916"/>
            <a:ext cx="5363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분석 방법 </a:t>
            </a:r>
            <a:r>
              <a:rPr lang="en-US" altLang="ko-KR" dirty="0" smtClean="0"/>
              <a:t>(</a:t>
            </a:r>
            <a:r>
              <a:rPr lang="ko-KR" altLang="en-US" smtClean="0"/>
              <a:t>분석</a:t>
            </a:r>
            <a:r>
              <a:rPr lang="en-US" altLang="ko-KR" dirty="0" smtClean="0"/>
              <a:t>:</a:t>
            </a:r>
            <a:r>
              <a:rPr lang="ko-KR" altLang="en-US" smtClean="0"/>
              <a:t>네이버 </a:t>
            </a:r>
            <a:r>
              <a:rPr lang="en-US" altLang="ko-KR" dirty="0" smtClean="0"/>
              <a:t>view [</a:t>
            </a:r>
            <a:r>
              <a:rPr lang="ko-KR" altLang="en-US" smtClean="0"/>
              <a:t>가전</a:t>
            </a:r>
            <a:r>
              <a:rPr lang="en-US" altLang="ko-KR" dirty="0" smtClean="0"/>
              <a:t>,</a:t>
            </a:r>
            <a:r>
              <a:rPr lang="ko-KR" altLang="en-US" smtClean="0"/>
              <a:t>알림음</a:t>
            </a:r>
            <a:r>
              <a:rPr lang="en-US" altLang="ko-KR" dirty="0" smtClean="0"/>
              <a:t>])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03582" y="713785"/>
            <a:ext cx="3950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명사 태그를 이용한 </a:t>
            </a:r>
            <a:r>
              <a:rPr lang="ko-KR" altLang="en-US" dirty="0" err="1" smtClean="0"/>
              <a:t>워드클라우드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82" y="1083117"/>
            <a:ext cx="5222970" cy="39705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552" y="987424"/>
            <a:ext cx="6034128" cy="416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6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5302" y="233916"/>
            <a:ext cx="5363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분석 방법 </a:t>
            </a:r>
            <a:r>
              <a:rPr lang="en-US" altLang="ko-KR" dirty="0" smtClean="0"/>
              <a:t>(</a:t>
            </a:r>
            <a:r>
              <a:rPr lang="ko-KR" altLang="en-US" smtClean="0"/>
              <a:t>분석</a:t>
            </a:r>
            <a:r>
              <a:rPr lang="en-US" altLang="ko-KR" dirty="0" smtClean="0"/>
              <a:t>:</a:t>
            </a:r>
            <a:r>
              <a:rPr lang="ko-KR" altLang="en-US" smtClean="0"/>
              <a:t>네이버 </a:t>
            </a:r>
            <a:r>
              <a:rPr lang="en-US" altLang="ko-KR" dirty="0" smtClean="0"/>
              <a:t>view [</a:t>
            </a:r>
            <a:r>
              <a:rPr lang="ko-KR" altLang="en-US" smtClean="0"/>
              <a:t>가전</a:t>
            </a:r>
            <a:r>
              <a:rPr lang="en-US" altLang="ko-KR" dirty="0" smtClean="0"/>
              <a:t>,</a:t>
            </a:r>
            <a:r>
              <a:rPr lang="ko-KR" altLang="en-US" smtClean="0"/>
              <a:t>알림음</a:t>
            </a:r>
            <a:r>
              <a:rPr lang="en-US" altLang="ko-KR" dirty="0" smtClean="0"/>
              <a:t>])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005" y="605075"/>
            <a:ext cx="9762632" cy="62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0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5302" y="233916"/>
            <a:ext cx="4451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분석 방법 </a:t>
            </a:r>
            <a:r>
              <a:rPr lang="en-US" altLang="ko-KR" dirty="0" smtClean="0"/>
              <a:t>(</a:t>
            </a:r>
            <a:r>
              <a:rPr lang="ko-KR" altLang="en-US" smtClean="0"/>
              <a:t>크롤링 </a:t>
            </a:r>
            <a:r>
              <a:rPr lang="en-US" altLang="ko-KR" dirty="0" smtClean="0"/>
              <a:t>: dcinside.com)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37" y="990599"/>
            <a:ext cx="8519850" cy="491558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240971" y="1197429"/>
            <a:ext cx="4180115" cy="5551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02228" y="3657600"/>
            <a:ext cx="4180115" cy="9035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682343" y="3337449"/>
            <a:ext cx="63786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크롬의 페이지 로딩 아이콘이 사라지는 않는 경우를 대비해 </a:t>
            </a:r>
            <a:endParaRPr lang="en-US" altLang="ko-KR" dirty="0" smtClean="0"/>
          </a:p>
          <a:p>
            <a:r>
              <a:rPr lang="en-US" altLang="ko-KR" dirty="0" smtClean="0"/>
              <a:t>ESC</a:t>
            </a:r>
            <a:r>
              <a:rPr lang="ko-KR" altLang="en-US" smtClean="0"/>
              <a:t>키를 자동으로 입력하여 </a:t>
            </a:r>
            <a:r>
              <a:rPr lang="ko-KR" altLang="en-US" dirty="0" smtClean="0"/>
              <a:t>로딩 강제 </a:t>
            </a:r>
            <a:r>
              <a:rPr lang="ko-KR" altLang="en-US" smtClean="0"/>
              <a:t>정지하는 코드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함수 안에서 키를 입력하면 안되므로 </a:t>
            </a:r>
            <a:r>
              <a:rPr lang="en-US" altLang="ko-KR" dirty="0" smtClean="0"/>
              <a:t>Thread </a:t>
            </a:r>
            <a:r>
              <a:rPr lang="ko-KR" altLang="en-US" smtClean="0"/>
              <a:t>객체가 필요함</a:t>
            </a:r>
            <a:r>
              <a:rPr lang="en-US" altLang="ko-KR" dirty="0" smtClean="0"/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32857" y="4759597"/>
            <a:ext cx="6672943" cy="316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193971" y="5064743"/>
            <a:ext cx="5453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수집하려는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</a:t>
            </a:r>
            <a:r>
              <a:rPr lang="en-US" altLang="ko-KR" dirty="0" smtClean="0"/>
              <a:t>html element </a:t>
            </a:r>
            <a:r>
              <a:rPr lang="ko-KR" altLang="en-US" smtClean="0"/>
              <a:t>가 나올때 까지만</a:t>
            </a:r>
            <a:endParaRPr lang="en-US" altLang="ko-KR" dirty="0" smtClean="0"/>
          </a:p>
          <a:p>
            <a:r>
              <a:rPr lang="ko-KR" altLang="en-US" dirty="0" smtClean="0"/>
              <a:t>기다려 고정된 시간을 </a:t>
            </a:r>
            <a:r>
              <a:rPr lang="en-US" altLang="ko-KR" dirty="0" smtClean="0"/>
              <a:t>sleep</a:t>
            </a:r>
            <a:r>
              <a:rPr lang="ko-KR" altLang="en-US" smtClean="0"/>
              <a:t>하는 로직 삭제 </a:t>
            </a:r>
            <a:endParaRPr lang="ko-KR" altLang="en-US" dirty="0"/>
          </a:p>
        </p:txBody>
      </p:sp>
      <p:cxnSp>
        <p:nvCxnSpPr>
          <p:cNvPr id="14" name="꺾인 연결선 13"/>
          <p:cNvCxnSpPr/>
          <p:nvPr/>
        </p:nvCxnSpPr>
        <p:spPr>
          <a:xfrm rot="16200000" flipV="1">
            <a:off x="1273628" y="1480457"/>
            <a:ext cx="2438400" cy="21989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59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5302" y="233916"/>
            <a:ext cx="4451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분석 방법 </a:t>
            </a:r>
            <a:r>
              <a:rPr lang="en-US" altLang="ko-KR" dirty="0" smtClean="0"/>
              <a:t>(</a:t>
            </a:r>
            <a:r>
              <a:rPr lang="ko-KR" altLang="en-US" smtClean="0"/>
              <a:t>크롤링 </a:t>
            </a:r>
            <a:r>
              <a:rPr lang="en-US" altLang="ko-KR" dirty="0" smtClean="0"/>
              <a:t>: dcinside.com)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6963" y="701749"/>
            <a:ext cx="9724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결과적으로 </a:t>
            </a:r>
            <a:r>
              <a:rPr lang="en-US" altLang="ko-KR" dirty="0" err="1" smtClean="0"/>
              <a:t>dcinside</a:t>
            </a:r>
            <a:r>
              <a:rPr lang="ko-KR" altLang="en-US" smtClean="0"/>
              <a:t>의 </a:t>
            </a:r>
            <a:r>
              <a:rPr lang="en-US" altLang="ko-KR" dirty="0" smtClean="0"/>
              <a:t>“</a:t>
            </a:r>
            <a:r>
              <a:rPr lang="ko-KR" altLang="en-US" smtClean="0"/>
              <a:t>이어폰</a:t>
            </a:r>
            <a:r>
              <a:rPr lang="en-US" altLang="ko-KR" dirty="0" smtClean="0"/>
              <a:t>,</a:t>
            </a:r>
            <a:r>
              <a:rPr lang="ko-KR" altLang="en-US" smtClean="0"/>
              <a:t>헤드폰 갤러리</a:t>
            </a:r>
            <a:r>
              <a:rPr lang="en-US" altLang="ko-KR" dirty="0" smtClean="0"/>
              <a:t>＂</a:t>
            </a:r>
            <a:r>
              <a:rPr lang="ko-KR" altLang="en-US" smtClean="0"/>
              <a:t>는 아래와 같은 단점이 존재하여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mtClean="0"/>
              <a:t>사운드 관련 내용을 분석하기엔 부적당하여 </a:t>
            </a:r>
            <a:r>
              <a:rPr lang="en-US" altLang="ko-KR" dirty="0" err="1" smtClean="0"/>
              <a:t>naver</a:t>
            </a:r>
            <a:r>
              <a:rPr lang="en-US" altLang="ko-KR" dirty="0" smtClean="0"/>
              <a:t> café </a:t>
            </a:r>
            <a:r>
              <a:rPr lang="ko-KR" altLang="en-US" smtClean="0"/>
              <a:t>글들을 수집하기로 방향을 전환함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6143" y="1502229"/>
            <a:ext cx="67104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단점 </a:t>
            </a:r>
            <a:r>
              <a:rPr lang="en-US" altLang="ko-KR" dirty="0" smtClean="0"/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글들이 많긴 하지만 특정 몇 사람들의 글들이 자주 올라옴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사운드 관련 내용과 무관한 글들이 많음 </a:t>
            </a:r>
            <a:r>
              <a:rPr lang="en-US" altLang="ko-KR" dirty="0" smtClean="0"/>
              <a:t>(</a:t>
            </a:r>
            <a:r>
              <a:rPr lang="ko-KR" altLang="en-US" smtClean="0"/>
              <a:t>욕</a:t>
            </a:r>
            <a:r>
              <a:rPr lang="en-US" altLang="ko-KR" dirty="0" smtClean="0"/>
              <a:t>, </a:t>
            </a:r>
            <a:r>
              <a:rPr lang="ko-KR" altLang="en-US" smtClean="0"/>
              <a:t>의미 없는 글들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536" y="2767012"/>
            <a:ext cx="6515100" cy="330517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7445828" y="2767012"/>
            <a:ext cx="922565" cy="8035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445828" y="3844491"/>
            <a:ext cx="922565" cy="2485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445828" y="4921969"/>
            <a:ext cx="922565" cy="510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445828" y="5695505"/>
            <a:ext cx="922565" cy="2614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중괄호 5"/>
          <p:cNvSpPr/>
          <p:nvPr/>
        </p:nvSpPr>
        <p:spPr>
          <a:xfrm>
            <a:off x="8506634" y="2884714"/>
            <a:ext cx="670023" cy="29415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314898" y="4093029"/>
            <a:ext cx="273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같은 작성자가 여러 글을</a:t>
            </a:r>
            <a:endParaRPr lang="en-US" altLang="ko-KR" dirty="0" smtClean="0"/>
          </a:p>
          <a:p>
            <a:r>
              <a:rPr lang="ko-KR" altLang="en-US" dirty="0"/>
              <a:t>쓰</a:t>
            </a:r>
            <a:r>
              <a:rPr lang="ko-KR" altLang="en-US" dirty="0" smtClean="0"/>
              <a:t>고 있음</a:t>
            </a:r>
            <a:r>
              <a:rPr lang="en-US" altLang="ko-KR" dirty="0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5302" y="233916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분석 방법 </a:t>
            </a:r>
            <a:r>
              <a:rPr lang="en-US" altLang="ko-KR" dirty="0" smtClean="0"/>
              <a:t>(</a:t>
            </a:r>
            <a:r>
              <a:rPr lang="ko-KR" altLang="en-US" smtClean="0"/>
              <a:t>크롤링</a:t>
            </a:r>
            <a:r>
              <a:rPr lang="en-US" altLang="ko-KR" dirty="0" smtClean="0"/>
              <a:t>:</a:t>
            </a:r>
            <a:r>
              <a:rPr lang="ko-KR" altLang="en-US" smtClean="0"/>
              <a:t>네이버 카페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59480" y="220146"/>
            <a:ext cx="6906455" cy="475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네이버</a:t>
            </a:r>
            <a:r>
              <a:rPr lang="ko-KR" altLang="en-US" dirty="0" smtClean="0"/>
              <a:t> 카페 </a:t>
            </a:r>
            <a:r>
              <a:rPr lang="ko-KR" altLang="en-US" dirty="0" err="1" smtClean="0"/>
              <a:t>두근두근오디오</a:t>
            </a:r>
            <a:r>
              <a:rPr lang="ko-KR" altLang="en-US" dirty="0" smtClean="0"/>
              <a:t> </a:t>
            </a:r>
            <a:r>
              <a:rPr lang="en-US" altLang="ko-KR" dirty="0" smtClean="0"/>
              <a:t>(https://cafe.naver.com/audiodudu)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92" y="950068"/>
            <a:ext cx="6850905" cy="5174286"/>
          </a:xfrm>
          <a:prstGeom prst="rect">
            <a:avLst/>
          </a:prstGeom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728621"/>
              </p:ext>
            </p:extLst>
          </p:nvPr>
        </p:nvGraphicFramePr>
        <p:xfrm>
          <a:off x="7699153" y="1052624"/>
          <a:ext cx="4305005" cy="3109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605"/>
                <a:gridCol w="3200400"/>
              </a:tblGrid>
              <a:tr h="2367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카페 내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수집 게시판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smtClean="0"/>
                        <a:t>나의 </a:t>
                      </a:r>
                      <a:r>
                        <a:rPr lang="ko-KR" altLang="en-US" sz="1200" dirty="0" smtClean="0"/>
                        <a:t>오디오 소개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smtClean="0"/>
                        <a:t>세팅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smtClean="0"/>
                        <a:t>지름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smtClean="0"/>
                        <a:t>자랑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-Q&amp;A </a:t>
                      </a:r>
                      <a:r>
                        <a:rPr lang="ko-KR" altLang="en-US" sz="1200" smtClean="0"/>
                        <a:t>궁금합니다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smtClean="0"/>
                        <a:t>패시브 스피커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smtClean="0"/>
                        <a:t>사용기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smtClean="0"/>
                        <a:t>액티브 스피커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smtClean="0"/>
                        <a:t>사용기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smtClean="0"/>
                        <a:t>올인원 </a:t>
                      </a:r>
                      <a:r>
                        <a:rPr lang="en-US" altLang="ko-KR" sz="1200" dirty="0" smtClean="0"/>
                        <a:t>/ </a:t>
                      </a:r>
                      <a:r>
                        <a:rPr lang="ko-KR" altLang="en-US" sz="1200" smtClean="0"/>
                        <a:t>포터블 기기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smtClean="0"/>
                        <a:t>사용기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-DAC (</a:t>
                      </a:r>
                      <a:r>
                        <a:rPr lang="ko-KR" altLang="en-US" sz="1200" smtClean="0"/>
                        <a:t>사용기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smtClean="0"/>
                        <a:t>앰프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smtClean="0"/>
                        <a:t>사용기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smtClean="0"/>
                        <a:t>플레이어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smtClean="0"/>
                        <a:t>사용기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smtClean="0"/>
                        <a:t>케이블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smtClean="0"/>
                        <a:t>사용기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smtClean="0"/>
                        <a:t>액세서리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smtClean="0"/>
                        <a:t>사용기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smtClean="0"/>
                        <a:t>서브우퍼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smtClean="0"/>
                        <a:t>사용기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smtClean="0"/>
                        <a:t>헤드파이 제품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smtClean="0"/>
                        <a:t>사용기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수집기간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2021.01.01 ~ 2021.11.30</a:t>
                      </a:r>
                      <a:endParaRPr lang="ko-KR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데이터 건수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총 </a:t>
                      </a:r>
                      <a:r>
                        <a:rPr lang="en-US" altLang="ko-KR" sz="1200" b="1" dirty="0" smtClean="0"/>
                        <a:t>11,471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smtClean="0"/>
                        <a:t>건 수집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99153" y="4518837"/>
            <a:ext cx="41667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100" dirty="0" smtClean="0"/>
              <a:t>프리미엄 사운드에 대한 분석을 하기 위해 </a:t>
            </a:r>
            <a:r>
              <a:rPr lang="ko-KR" altLang="en-US" sz="1100" dirty="0" err="1" smtClean="0"/>
              <a:t>검색어를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“</a:t>
            </a:r>
            <a:r>
              <a:rPr lang="ko-KR" altLang="en-US" sz="1100" b="1" smtClean="0"/>
              <a:t>스피커</a:t>
            </a:r>
            <a:r>
              <a:rPr lang="en-US" altLang="ko-KR" sz="1100" dirty="0" smtClean="0"/>
              <a:t>”</a:t>
            </a:r>
            <a:r>
              <a:rPr lang="ko-KR" altLang="en-US" sz="1100" smtClean="0"/>
              <a:t>로 사용했음</a:t>
            </a:r>
            <a:r>
              <a:rPr lang="en-US" altLang="ko-KR" sz="11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100" dirty="0" smtClean="0"/>
              <a:t>카페 내 게시판 중 </a:t>
            </a:r>
            <a:r>
              <a:rPr lang="en-US" altLang="ko-KR" sz="1100" dirty="0" smtClean="0"/>
              <a:t>“</a:t>
            </a:r>
            <a:r>
              <a:rPr lang="ko-KR" altLang="en-US" sz="1100" smtClean="0"/>
              <a:t>스피커</a:t>
            </a:r>
            <a:r>
              <a:rPr lang="en-US" altLang="ko-KR" sz="1100" dirty="0" smtClean="0"/>
              <a:t>”</a:t>
            </a:r>
            <a:r>
              <a:rPr lang="ko-KR" altLang="en-US" sz="1100" smtClean="0"/>
              <a:t>와 무관한 게시판을 배제한 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ko-KR" altLang="en-US" sz="1100" smtClean="0"/>
              <a:t>총 </a:t>
            </a:r>
            <a:r>
              <a:rPr lang="en-US" altLang="ko-KR" sz="1100" dirty="0" smtClean="0"/>
              <a:t>12</a:t>
            </a:r>
            <a:r>
              <a:rPr lang="ko-KR" altLang="en-US" sz="1100" smtClean="0"/>
              <a:t>개의 게시판을 선별함</a:t>
            </a:r>
            <a:r>
              <a:rPr lang="en-US" altLang="ko-KR" sz="11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100" dirty="0" err="1" smtClean="0"/>
              <a:t>크롤링</a:t>
            </a:r>
            <a:r>
              <a:rPr lang="ko-KR" altLang="en-US" sz="1100" dirty="0" smtClean="0"/>
              <a:t> 실행 시 </a:t>
            </a:r>
            <a:r>
              <a:rPr lang="en-US" altLang="ko-KR" sz="1100" dirty="0" smtClean="0"/>
              <a:t>800</a:t>
            </a:r>
            <a:r>
              <a:rPr lang="ko-KR" altLang="en-US" sz="1100" smtClean="0"/>
              <a:t>개까지 크롤링 되어 여러 번 나누어 실행한 후 최종 하나의 파일로 머지함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9599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5302" y="233916"/>
            <a:ext cx="608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분석 방법 </a:t>
            </a:r>
            <a:r>
              <a:rPr lang="en-US" altLang="ko-KR" dirty="0" smtClean="0"/>
              <a:t>(</a:t>
            </a:r>
            <a:r>
              <a:rPr lang="ko-KR" altLang="en-US" smtClean="0"/>
              <a:t>전처리 </a:t>
            </a:r>
            <a:r>
              <a:rPr lang="en-US" altLang="ko-KR" dirty="0" smtClean="0"/>
              <a:t>: </a:t>
            </a:r>
            <a:r>
              <a:rPr lang="ko-KR" altLang="en-US" smtClean="0"/>
              <a:t>네이버 카페</a:t>
            </a:r>
            <a:r>
              <a:rPr lang="en-US" altLang="ko-KR" dirty="0" smtClean="0"/>
              <a:t>[</a:t>
            </a:r>
            <a:r>
              <a:rPr lang="ko-KR" altLang="en-US" smtClean="0"/>
              <a:t>두근두근오디오</a:t>
            </a:r>
            <a:r>
              <a:rPr lang="en-US" altLang="ko-KR" dirty="0" smtClean="0"/>
              <a:t>]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6963" y="701749"/>
            <a:ext cx="93474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/>
              <a:t>네이버</a:t>
            </a:r>
            <a:r>
              <a:rPr lang="ko-KR" altLang="en-US" dirty="0" smtClean="0"/>
              <a:t> 카페 </a:t>
            </a:r>
            <a:r>
              <a:rPr lang="ko-KR" altLang="en-US" dirty="0" err="1" smtClean="0"/>
              <a:t>두근두근오디오</a:t>
            </a:r>
            <a:r>
              <a:rPr lang="ko-KR" altLang="en-US" dirty="0" smtClean="0"/>
              <a:t> 가입 </a:t>
            </a:r>
            <a:r>
              <a:rPr lang="ko-KR" altLang="en-US" dirty="0"/>
              <a:t>및</a:t>
            </a:r>
            <a:r>
              <a:rPr lang="ko-KR" altLang="en-US" dirty="0" smtClean="0"/>
              <a:t> 출석체크 </a:t>
            </a:r>
            <a:r>
              <a:rPr lang="en-US" altLang="ko-KR" dirty="0" smtClean="0"/>
              <a:t>3</a:t>
            </a:r>
            <a:r>
              <a:rPr lang="ko-KR" altLang="en-US" smtClean="0"/>
              <a:t>일 후 정식회원 인정되고 크롤링 시작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크롤링은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800</a:t>
            </a:r>
            <a:r>
              <a:rPr lang="ko-KR" altLang="en-US" smtClean="0"/>
              <a:t>개 이상 연속으로 수집되지 않아 수집된 </a:t>
            </a:r>
            <a:r>
              <a:rPr lang="en-US" altLang="ko-KR" dirty="0" smtClean="0"/>
              <a:t>800</a:t>
            </a:r>
            <a:r>
              <a:rPr lang="ko-KR" altLang="en-US" smtClean="0"/>
              <a:t>개 만큼 </a:t>
            </a:r>
            <a:r>
              <a:rPr lang="en-US" altLang="ko-KR" dirty="0" smtClean="0"/>
              <a:t>csv </a:t>
            </a:r>
            <a:r>
              <a:rPr lang="ko-KR" altLang="en-US" smtClean="0"/>
              <a:t>파일로 저장함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저장된 </a:t>
            </a:r>
            <a:r>
              <a:rPr lang="en-US" altLang="ko-KR" dirty="0" smtClean="0"/>
              <a:t>800</a:t>
            </a:r>
            <a:r>
              <a:rPr lang="ko-KR" altLang="en-US" smtClean="0"/>
              <a:t>개 </a:t>
            </a:r>
            <a:r>
              <a:rPr lang="en-US" altLang="ko-KR" dirty="0" smtClean="0"/>
              <a:t>item</a:t>
            </a:r>
            <a:r>
              <a:rPr lang="ko-KR" altLang="en-US" smtClean="0"/>
              <a:t>을 가진 </a:t>
            </a:r>
            <a:r>
              <a:rPr lang="en-US" altLang="ko-KR" dirty="0" smtClean="0"/>
              <a:t>csv </a:t>
            </a:r>
            <a:r>
              <a:rPr lang="ko-KR" altLang="en-US" smtClean="0"/>
              <a:t>파일들을 하나의 파일로 </a:t>
            </a:r>
            <a:r>
              <a:rPr lang="en-US" altLang="ko-KR" dirty="0" smtClean="0"/>
              <a:t>merge</a:t>
            </a:r>
            <a:r>
              <a:rPr lang="ko-KR" altLang="en-US" smtClean="0"/>
              <a:t>함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Title, body, comment </a:t>
            </a:r>
            <a:r>
              <a:rPr lang="ko-KR" altLang="en-US" smtClean="0"/>
              <a:t>등을</a:t>
            </a:r>
            <a:r>
              <a:rPr lang="en-US" altLang="ko-KR" dirty="0" smtClean="0"/>
              <a:t> </a:t>
            </a:r>
            <a:r>
              <a:rPr lang="ko-KR" altLang="en-US" smtClean="0"/>
              <a:t>수집함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900" y="2320777"/>
            <a:ext cx="102965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44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5302" y="233916"/>
            <a:ext cx="608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분석 방법 </a:t>
            </a:r>
            <a:r>
              <a:rPr lang="en-US" altLang="ko-KR" dirty="0" smtClean="0"/>
              <a:t>(</a:t>
            </a:r>
            <a:r>
              <a:rPr lang="ko-KR" altLang="en-US" smtClean="0"/>
              <a:t>전처리 </a:t>
            </a:r>
            <a:r>
              <a:rPr lang="en-US" altLang="ko-KR" dirty="0" smtClean="0"/>
              <a:t>: </a:t>
            </a:r>
            <a:r>
              <a:rPr lang="ko-KR" altLang="en-US" smtClean="0"/>
              <a:t>네이버 카페</a:t>
            </a:r>
            <a:r>
              <a:rPr lang="en-US" altLang="ko-KR" dirty="0" smtClean="0"/>
              <a:t>[</a:t>
            </a:r>
            <a:r>
              <a:rPr lang="ko-KR" altLang="en-US" smtClean="0"/>
              <a:t>두근두근오디오</a:t>
            </a:r>
            <a:r>
              <a:rPr lang="en-US" altLang="ko-KR" dirty="0" smtClean="0"/>
              <a:t>]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6963" y="701749"/>
            <a:ext cx="1055769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/>
              <a:t>결측치</a:t>
            </a:r>
            <a:r>
              <a:rPr lang="ko-KR" altLang="en-US" dirty="0" smtClean="0"/>
              <a:t> 검사 및 제거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Title, body, comment</a:t>
            </a:r>
            <a:r>
              <a:rPr lang="ko-KR" altLang="en-US" smtClean="0"/>
              <a:t>를 </a:t>
            </a:r>
            <a:r>
              <a:rPr lang="en-US" altLang="ko-KR" dirty="0" smtClean="0"/>
              <a:t>doc </a:t>
            </a:r>
            <a:r>
              <a:rPr lang="ko-KR" altLang="en-US" smtClean="0"/>
              <a:t>칼럼으로 합함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doc </a:t>
            </a:r>
            <a:r>
              <a:rPr lang="ko-KR" altLang="en-US" smtClean="0"/>
              <a:t>칼럼 내용에서 이메일</a:t>
            </a:r>
            <a:r>
              <a:rPr lang="en-US" altLang="ko-KR" dirty="0" smtClean="0"/>
              <a:t>, URL, </a:t>
            </a:r>
            <a:r>
              <a:rPr lang="ko-KR" altLang="en-US" smtClean="0"/>
              <a:t>한글자음</a:t>
            </a:r>
            <a:r>
              <a:rPr lang="en-US" altLang="ko-KR" dirty="0" smtClean="0"/>
              <a:t>, </a:t>
            </a:r>
            <a:r>
              <a:rPr lang="ko-KR" altLang="en-US" smtClean="0"/>
              <a:t>모음</a:t>
            </a:r>
            <a:r>
              <a:rPr lang="en-US" altLang="ko-KR" dirty="0" smtClean="0"/>
              <a:t>, HTML </a:t>
            </a:r>
            <a:r>
              <a:rPr lang="ko-KR" altLang="en-US" smtClean="0"/>
              <a:t>태그</a:t>
            </a:r>
            <a:r>
              <a:rPr lang="en-US" altLang="ko-KR" dirty="0" smtClean="0"/>
              <a:t>, </a:t>
            </a:r>
            <a:r>
              <a:rPr lang="ko-KR" altLang="en-US" smtClean="0"/>
              <a:t>특수기호</a:t>
            </a:r>
            <a:r>
              <a:rPr lang="en-US" altLang="ko-KR" dirty="0" smtClean="0"/>
              <a:t>, </a:t>
            </a:r>
            <a:r>
              <a:rPr lang="ko-KR" altLang="en-US" smtClean="0"/>
              <a:t>숫자 삭제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d</a:t>
            </a:r>
            <a:r>
              <a:rPr lang="en-US" altLang="ko-KR" dirty="0" smtClean="0"/>
              <a:t>oc </a:t>
            </a:r>
            <a:r>
              <a:rPr lang="ko-KR" altLang="en-US" smtClean="0"/>
              <a:t>칼럼 내용을 </a:t>
            </a:r>
            <a:r>
              <a:rPr lang="en-US" altLang="ko-KR" dirty="0" err="1"/>
              <a:t>k</a:t>
            </a:r>
            <a:r>
              <a:rPr lang="en-US" altLang="ko-KR" dirty="0" err="1" smtClean="0"/>
              <a:t>ss.split_sentence</a:t>
            </a:r>
            <a:r>
              <a:rPr lang="en-US" altLang="ko-KR" dirty="0" smtClean="0"/>
              <a:t> </a:t>
            </a:r>
            <a:r>
              <a:rPr lang="ko-KR" altLang="en-US" smtClean="0"/>
              <a:t>수행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mtClean="0"/>
              <a:t>노트북 컴퓨터에서 에러나는 경우가 발생하여 다음 처럼 옵션을 주어 해결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err="1" smtClean="0"/>
              <a:t>kss.split_sentences</a:t>
            </a:r>
            <a:r>
              <a:rPr lang="en-US" altLang="ko-KR" dirty="0" smtClean="0"/>
              <a:t>(x, </a:t>
            </a:r>
            <a:r>
              <a:rPr lang="en-US" altLang="ko-KR" b="1" dirty="0" err="1" smtClean="0"/>
              <a:t>num_workers</a:t>
            </a:r>
            <a:r>
              <a:rPr lang="en-US" altLang="ko-KR" b="1" dirty="0" smtClean="0"/>
              <a:t>=1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smtClean="0"/>
              <a:t>그러나 위 옵션은 내부적으로 처리 </a:t>
            </a:r>
            <a:r>
              <a:rPr lang="en-US" altLang="ko-KR" dirty="0" smtClean="0"/>
              <a:t>thread </a:t>
            </a:r>
            <a:r>
              <a:rPr lang="ko-KR" altLang="en-US" smtClean="0"/>
              <a:t>가 </a:t>
            </a:r>
            <a:r>
              <a:rPr lang="en-US" altLang="ko-KR" dirty="0" smtClean="0"/>
              <a:t>1</a:t>
            </a:r>
            <a:r>
              <a:rPr lang="ko-KR" altLang="en-US" smtClean="0"/>
              <a:t>개만 생성되므로 매우 오랜시간</a:t>
            </a:r>
            <a:r>
              <a:rPr lang="en-US" altLang="ko-KR" dirty="0" smtClean="0"/>
              <a:t>(12</a:t>
            </a:r>
            <a:r>
              <a:rPr lang="ko-KR" altLang="en-US" smtClean="0"/>
              <a:t>시간이상</a:t>
            </a:r>
            <a:r>
              <a:rPr lang="en-US" altLang="ko-KR" dirty="0" smtClean="0"/>
              <a:t>) </a:t>
            </a:r>
            <a:r>
              <a:rPr lang="ko-KR" altLang="en-US" smtClean="0"/>
              <a:t>걸림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smtClean="0"/>
              <a:t>따라서 </a:t>
            </a:r>
            <a:r>
              <a:rPr lang="en-US" altLang="ko-KR" dirty="0" smtClean="0"/>
              <a:t>google </a:t>
            </a:r>
            <a:r>
              <a:rPr lang="en-US" altLang="ko-KR" dirty="0" err="1" smtClean="0"/>
              <a:t>colab</a:t>
            </a:r>
            <a:r>
              <a:rPr lang="ko-KR" altLang="en-US" smtClean="0"/>
              <a:t>을 이용함</a:t>
            </a:r>
            <a:r>
              <a:rPr lang="en-US" altLang="ko-KR" dirty="0" smtClean="0"/>
              <a:t>. </a:t>
            </a:r>
            <a:r>
              <a:rPr lang="ko-KR" altLang="en-US" smtClean="0"/>
              <a:t>이 때는 </a:t>
            </a:r>
            <a:r>
              <a:rPr lang="en-US" altLang="ko-KR" dirty="0" err="1" smtClean="0"/>
              <a:t>num_workers</a:t>
            </a:r>
            <a:r>
              <a:rPr lang="en-US" altLang="ko-KR" dirty="0" smtClean="0"/>
              <a:t> </a:t>
            </a:r>
            <a:r>
              <a:rPr lang="ko-KR" altLang="en-US" smtClean="0"/>
              <a:t>옵션을 주지 않아도 됨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Google </a:t>
            </a:r>
            <a:r>
              <a:rPr lang="en-US" altLang="ko-KR" dirty="0" err="1" smtClean="0"/>
              <a:t>colab</a:t>
            </a:r>
            <a:r>
              <a:rPr lang="ko-KR" altLang="en-US" smtClean="0"/>
              <a:t>에서 </a:t>
            </a:r>
            <a:r>
              <a:rPr lang="en-US" altLang="ko-KR" dirty="0" smtClean="0"/>
              <a:t>CPU, GPU, TPU </a:t>
            </a:r>
            <a:r>
              <a:rPr lang="ko-KR" altLang="en-US" smtClean="0"/>
              <a:t>옵션을 사용할 수 있으므로 </a:t>
            </a:r>
            <a:r>
              <a:rPr lang="en-US" altLang="ko-KR" dirty="0" smtClean="0"/>
              <a:t>tab</a:t>
            </a:r>
            <a:r>
              <a:rPr lang="ko-KR" altLang="en-US" smtClean="0"/>
              <a:t>을 </a:t>
            </a:r>
            <a:r>
              <a:rPr lang="en-US" altLang="ko-KR" dirty="0" smtClean="0"/>
              <a:t>3</a:t>
            </a:r>
            <a:r>
              <a:rPr lang="ko-KR" altLang="en-US" smtClean="0"/>
              <a:t>개 띄우고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smtClean="0"/>
              <a:t>파일을 </a:t>
            </a:r>
            <a:r>
              <a:rPr lang="en-US" altLang="ko-KR" dirty="0" smtClean="0"/>
              <a:t>3</a:t>
            </a:r>
            <a:r>
              <a:rPr lang="ko-KR" altLang="en-US" smtClean="0"/>
              <a:t>개로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mtClean="0"/>
              <a:t>분리하여 동시 분석 수행</a:t>
            </a:r>
            <a:r>
              <a:rPr lang="en-US" altLang="ko-KR" dirty="0" smtClean="0"/>
              <a:t>.</a:t>
            </a:r>
            <a:r>
              <a:rPr lang="ko-KR" altLang="en-US" smtClean="0"/>
              <a:t>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Konlpy</a:t>
            </a:r>
            <a:r>
              <a:rPr lang="en-US" altLang="ko-KR" dirty="0" smtClean="0"/>
              <a:t> </a:t>
            </a:r>
            <a:r>
              <a:rPr lang="ko-KR" altLang="en-US" smtClean="0"/>
              <a:t>의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Okt</a:t>
            </a:r>
            <a:r>
              <a:rPr lang="en-US" altLang="ko-KR" dirty="0" smtClean="0"/>
              <a:t> </a:t>
            </a:r>
            <a:r>
              <a:rPr lang="ko-KR" altLang="en-US" smtClean="0"/>
              <a:t>를 이용하여 명사만 추출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명사 추출 데이터에서 </a:t>
            </a:r>
            <a:r>
              <a:rPr lang="ko-KR" altLang="en-US" dirty="0" err="1" smtClean="0"/>
              <a:t>불용어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284" y="4118069"/>
            <a:ext cx="68961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85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5302" y="233916"/>
            <a:ext cx="608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분석 방법 </a:t>
            </a:r>
            <a:r>
              <a:rPr lang="en-US" altLang="ko-KR" dirty="0" smtClean="0"/>
              <a:t>(</a:t>
            </a:r>
            <a:r>
              <a:rPr lang="ko-KR" altLang="en-US" smtClean="0"/>
              <a:t>전처리 </a:t>
            </a:r>
            <a:r>
              <a:rPr lang="en-US" altLang="ko-KR" dirty="0" smtClean="0"/>
              <a:t>: </a:t>
            </a:r>
            <a:r>
              <a:rPr lang="ko-KR" altLang="en-US" smtClean="0"/>
              <a:t>네이버 카페</a:t>
            </a:r>
            <a:r>
              <a:rPr lang="en-US" altLang="ko-KR" dirty="0" smtClean="0"/>
              <a:t>[</a:t>
            </a:r>
            <a:r>
              <a:rPr lang="ko-KR" altLang="en-US" smtClean="0"/>
              <a:t>두근두근오디오</a:t>
            </a:r>
            <a:r>
              <a:rPr lang="en-US" altLang="ko-KR" dirty="0" smtClean="0"/>
              <a:t>]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6963" y="701749"/>
            <a:ext cx="395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명사 태그를 이용한 </a:t>
            </a:r>
            <a:r>
              <a:rPr lang="ko-KR" altLang="en-US" dirty="0" err="1" smtClean="0"/>
              <a:t>워드클라우</a:t>
            </a:r>
            <a:r>
              <a:rPr lang="ko-KR" altLang="en-US" dirty="0" err="1" smtClean="0"/>
              <a:t>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05" y="1227764"/>
            <a:ext cx="5178266" cy="39429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463" y="1254642"/>
            <a:ext cx="5783055" cy="38891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14930" y="5252484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smtClean="0"/>
              <a:t>검색어 </a:t>
            </a:r>
            <a:r>
              <a:rPr lang="en-US" altLang="ko-KR" dirty="0" smtClean="0"/>
              <a:t>“</a:t>
            </a:r>
            <a:r>
              <a:rPr lang="ko-KR" altLang="en-US" b="1" smtClean="0"/>
              <a:t>스피커</a:t>
            </a:r>
            <a:r>
              <a:rPr lang="en-US" altLang="ko-KR" dirty="0" smtClean="0"/>
              <a:t>“ </a:t>
            </a:r>
            <a:r>
              <a:rPr lang="ko-KR" altLang="en-US" smtClean="0"/>
              <a:t>제거</a:t>
            </a:r>
            <a:r>
              <a:rPr lang="en-US" altLang="ko-KR" dirty="0" smtClean="0"/>
              <a:t>&gt;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02553" y="5252484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smtClean="0"/>
              <a:t>검색어 </a:t>
            </a:r>
            <a:r>
              <a:rPr lang="en-US" altLang="ko-KR" dirty="0" smtClean="0"/>
              <a:t>“</a:t>
            </a:r>
            <a:r>
              <a:rPr lang="ko-KR" altLang="en-US" b="1" smtClean="0"/>
              <a:t>스피커</a:t>
            </a:r>
            <a:r>
              <a:rPr lang="en-US" altLang="ko-KR" dirty="0" smtClean="0"/>
              <a:t>“ </a:t>
            </a:r>
            <a:r>
              <a:rPr lang="ko-KR" altLang="en-US" smtClean="0"/>
              <a:t>포함</a:t>
            </a:r>
            <a:r>
              <a:rPr lang="en-US" altLang="ko-KR" dirty="0" smtClean="0"/>
              <a:t>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15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5302" y="233916"/>
            <a:ext cx="5937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분석 방법 </a:t>
            </a:r>
            <a:r>
              <a:rPr lang="en-US" altLang="ko-KR" dirty="0" smtClean="0"/>
              <a:t>(</a:t>
            </a:r>
            <a:r>
              <a:rPr lang="ko-KR" altLang="en-US" smtClean="0"/>
              <a:t>분석 </a:t>
            </a:r>
            <a:r>
              <a:rPr lang="en-US" altLang="ko-KR" dirty="0" smtClean="0"/>
              <a:t>: </a:t>
            </a:r>
            <a:r>
              <a:rPr lang="ko-KR" altLang="en-US" smtClean="0"/>
              <a:t>네이버 카페 </a:t>
            </a:r>
            <a:r>
              <a:rPr lang="en-US" altLang="ko-KR" dirty="0" smtClean="0"/>
              <a:t>[</a:t>
            </a:r>
            <a:r>
              <a:rPr lang="ko-KR" altLang="en-US" smtClean="0"/>
              <a:t>두근두근오디오</a:t>
            </a:r>
            <a:r>
              <a:rPr lang="en-US" altLang="ko-KR" dirty="0" smtClean="0"/>
              <a:t>])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6963" y="701749"/>
            <a:ext cx="8566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Cohesion score</a:t>
            </a:r>
            <a:r>
              <a:rPr lang="ko-KR" altLang="en-US" smtClean="0"/>
              <a:t>를 이용하여 가장 적절한 </a:t>
            </a:r>
            <a:r>
              <a:rPr lang="en-US" altLang="ko-KR" dirty="0" smtClean="0"/>
              <a:t>topic </a:t>
            </a:r>
            <a:r>
              <a:rPr lang="ko-KR" altLang="en-US" smtClean="0"/>
              <a:t>수를 정함</a:t>
            </a:r>
            <a:r>
              <a:rPr lang="en-US" altLang="ko-KR" dirty="0" smtClean="0"/>
              <a:t>. (NUM_TOPICS = 12)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pyLDAvis</a:t>
            </a:r>
            <a:r>
              <a:rPr lang="en-US" altLang="ko-KR" dirty="0" smtClean="0"/>
              <a:t> </a:t>
            </a:r>
            <a:r>
              <a:rPr lang="ko-KR" altLang="en-US" smtClean="0"/>
              <a:t>라이브러리의 </a:t>
            </a:r>
            <a:r>
              <a:rPr lang="en-US" altLang="ko-KR" dirty="0" smtClean="0"/>
              <a:t>LDA</a:t>
            </a:r>
            <a:r>
              <a:rPr lang="ko-KR" altLang="en-US" smtClean="0"/>
              <a:t>를 통해 </a:t>
            </a:r>
            <a:r>
              <a:rPr lang="en-US" altLang="ko-KR" dirty="0" smtClean="0"/>
              <a:t>topic</a:t>
            </a:r>
            <a:r>
              <a:rPr lang="ko-KR" altLang="en-US" smtClean="0"/>
              <a:t>을 시각화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63" y="1691130"/>
            <a:ext cx="4410075" cy="28289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005" y="1771982"/>
            <a:ext cx="53530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3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5302" y="233916"/>
            <a:ext cx="5937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분석 방법 </a:t>
            </a:r>
            <a:r>
              <a:rPr lang="en-US" altLang="ko-KR" dirty="0" smtClean="0"/>
              <a:t>(</a:t>
            </a:r>
            <a:r>
              <a:rPr lang="ko-KR" altLang="en-US" smtClean="0"/>
              <a:t>분석 </a:t>
            </a:r>
            <a:r>
              <a:rPr lang="en-US" altLang="ko-KR" dirty="0" smtClean="0"/>
              <a:t>: </a:t>
            </a:r>
            <a:r>
              <a:rPr lang="ko-KR" altLang="en-US" smtClean="0"/>
              <a:t>네이버 카페 </a:t>
            </a:r>
            <a:r>
              <a:rPr lang="en-US" altLang="ko-KR" dirty="0" smtClean="0"/>
              <a:t>[</a:t>
            </a:r>
            <a:r>
              <a:rPr lang="ko-KR" altLang="en-US" smtClean="0"/>
              <a:t>두근두근오디오</a:t>
            </a:r>
            <a:r>
              <a:rPr lang="en-US" altLang="ko-KR" dirty="0" smtClean="0"/>
              <a:t>])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21" y="603248"/>
            <a:ext cx="9703809" cy="619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55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658</Words>
  <Application>Microsoft Office PowerPoint</Application>
  <PresentationFormat>와이드스크린</PresentationFormat>
  <Paragraphs>86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이병열/책임연구원/ESS제어개발팀(byungyul.lee@lge.com)</dc:creator>
  <cp:lastModifiedBy>이병열/책임연구원/ESS제어개발팀(byungyul.lee@lge.com)</cp:lastModifiedBy>
  <cp:revision>80</cp:revision>
  <dcterms:created xsi:type="dcterms:W3CDTF">2021-12-11T01:23:14Z</dcterms:created>
  <dcterms:modified xsi:type="dcterms:W3CDTF">2021-12-11T04:25:01Z</dcterms:modified>
</cp:coreProperties>
</file>