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6" r:id="rId3"/>
    <p:sldId id="273" r:id="rId4"/>
    <p:sldId id="274" r:id="rId5"/>
    <p:sldId id="279" r:id="rId6"/>
    <p:sldId id="275" r:id="rId7"/>
    <p:sldId id="278" r:id="rId8"/>
    <p:sldId id="269" r:id="rId9"/>
    <p:sldId id="270" r:id="rId10"/>
    <p:sldId id="272" r:id="rId11"/>
    <p:sldId id="271" r:id="rId12"/>
    <p:sldId id="280" r:id="rId13"/>
    <p:sldId id="277" r:id="rId14"/>
    <p:sldId id="282" r:id="rId15"/>
    <p:sldId id="281" r:id="rId16"/>
    <p:sldId id="283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85" d="100"/>
          <a:sy n="85" d="100"/>
        </p:scale>
        <p:origin x="5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30/08/2023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Sviluppo di una estensione per</a:t>
            </a:r>
            <a:br>
              <a:rPr lang="it-CH" dirty="0"/>
            </a:br>
            <a:r>
              <a:rPr lang="it-CH" dirty="0" err="1"/>
              <a:t>VSCode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Beffa Bryan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C10652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Coluzzi Massimo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2022 - 2023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26.08.2023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4BE115C-87C9-461C-42AE-FCCCA366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616624" cy="4248472"/>
          </a:xfrm>
        </p:spPr>
        <p:txBody>
          <a:bodyPr/>
          <a:lstStyle/>
          <a:p>
            <a:r>
              <a:rPr lang="it-CH" dirty="0"/>
              <a:t>Paragonabile ad un metodo setter sfruttando la programmazione </a:t>
            </a:r>
            <a:r>
              <a:rPr lang="it-CH" dirty="0" err="1"/>
              <a:t>fluent</a:t>
            </a:r>
            <a:endParaRPr lang="it-CH" dirty="0"/>
          </a:p>
          <a:p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Selezione dei campi modificabili: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Not-</a:t>
            </a:r>
            <a:r>
              <a:rPr lang="it-CH" sz="1400" dirty="0" err="1"/>
              <a:t>final</a:t>
            </a:r>
            <a:r>
              <a:rPr lang="it-CH" sz="1400" dirty="0"/>
              <a:t> o non private ereditati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Codice che non viene rigenerato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4B6EB-5E41-3C5E-C5B4-FE756965EE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withField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5AFD193-C531-06E2-18FC-2066C4AD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89040"/>
            <a:ext cx="432048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E9ACD1A-218D-1444-5EE1-A176A1F40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Tramite auto-completamento dell’editor: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librerie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CH" dirty="0"/>
              <a:t>Import delle dipendenze </a:t>
            </a:r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Apache </a:t>
            </a:r>
            <a:r>
              <a:rPr lang="it-CH" sz="1400" dirty="0" err="1"/>
              <a:t>Maven</a:t>
            </a:r>
            <a:r>
              <a:rPr lang="it-CH" sz="1400" dirty="0"/>
              <a:t>, Ant, </a:t>
            </a:r>
            <a:r>
              <a:rPr lang="it-CH" sz="1400" dirty="0" err="1"/>
              <a:t>Buildr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Groovy </a:t>
            </a:r>
            <a:r>
              <a:rPr lang="it-CH" sz="1400" dirty="0" err="1"/>
              <a:t>Grape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Grails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 err="1"/>
              <a:t>Leiningen</a:t>
            </a:r>
            <a:endParaRPr lang="it-CH" sz="1400" dirty="0"/>
          </a:p>
          <a:p>
            <a:pPr marL="628650" lvl="1">
              <a:buFont typeface="Courier New" panose="02070309020205020404" pitchFamily="49" charset="0"/>
              <a:buChar char="o"/>
            </a:pPr>
            <a:r>
              <a:rPr lang="it-CH" sz="1400" dirty="0"/>
              <a:t>SBT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856B2E-F326-6FC2-184D-245713F6F8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Code </a:t>
            </a:r>
            <a:r>
              <a:rPr lang="it-CH" dirty="0" err="1"/>
              <a:t>snippets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F78C06-BFB9-82D0-85B9-4B8379E39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t="7476" r="44530" b="70081"/>
          <a:stretch/>
        </p:blipFill>
        <p:spPr>
          <a:xfrm>
            <a:off x="2987823" y="4077072"/>
            <a:ext cx="515970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EC45C52-2BDD-0952-63C9-BFEA734BD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4824536" cy="4248472"/>
          </a:xfrm>
        </p:spPr>
        <p:txBody>
          <a:bodyPr/>
          <a:lstStyle/>
          <a:p>
            <a:r>
              <a:rPr lang="it-CH" dirty="0"/>
              <a:t>Generate: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(), </a:t>
            </a:r>
            <a:r>
              <a:rPr lang="it-CH" dirty="0" err="1"/>
              <a:t>equals</a:t>
            </a:r>
            <a:r>
              <a:rPr lang="it-CH" dirty="0"/>
              <a:t>(), </a:t>
            </a:r>
            <a:r>
              <a:rPr lang="it-CH" dirty="0" err="1"/>
              <a:t>hashCode</a:t>
            </a:r>
            <a:r>
              <a:rPr lang="it-CH" dirty="0"/>
              <a:t>() e </a:t>
            </a: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endParaRPr lang="it-CH" dirty="0"/>
          </a:p>
          <a:p>
            <a:r>
              <a:rPr lang="it-CH" dirty="0"/>
              <a:t>JDK: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Controllo versione, configurazione e ricompilazione</a:t>
            </a:r>
          </a:p>
          <a:p>
            <a:endParaRPr lang="it-CH" dirty="0"/>
          </a:p>
          <a:p>
            <a:r>
              <a:rPr lang="it-CH" dirty="0" err="1"/>
              <a:t>Compiled</a:t>
            </a:r>
            <a:r>
              <a:rPr lang="it-CH" dirty="0"/>
              <a:t> file folder: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Configurazione percorso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5AE1A-07C0-92D4-627D-021C07737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Comandi estensione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4BC3CA-6FCD-E996-391A-DBE135BD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509120"/>
            <a:ext cx="5867702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18024-FBAA-6254-E307-FDB1E843E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automatica del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JDK del progetto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Gestione della cartella file compilati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import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Snippet</a:t>
            </a:r>
            <a:r>
              <a:rPr lang="it-CH" dirty="0"/>
              <a:t> dipendenze Nerd4J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F7874D-B17B-0902-D73F-91FB8CD63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32234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2DC7676-5C02-49DA-4AA8-FC4CADB61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</a:t>
            </a:r>
            <a:r>
              <a:rPr lang="it-CH" dirty="0" err="1"/>
              <a:t>snippet</a:t>
            </a:r>
            <a:r>
              <a:rPr lang="it-CH" dirty="0"/>
              <a:t> di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Implementazione LSP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Compilazione sorgenti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31EE38-E178-CD1B-8960-C5673F71B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Sviluppi futuri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6F60C3-30F1-050F-5F08-7F6C202A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4048299" cy="3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AA96082-5B94-0A58-67E0-4D4CF53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 semplificato e velocizzato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e sostituzione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32BE44-96AC-E506-0CEC-993AC5DC5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76777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F8D362-14B6-9D71-89EE-FE2304E1E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564" y="2964476"/>
            <a:ext cx="7848872" cy="929048"/>
          </a:xfrm>
        </p:spPr>
        <p:txBody>
          <a:bodyPr/>
          <a:lstStyle/>
          <a:p>
            <a:pPr algn="ctr"/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49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8FECDD5-6F68-BE76-1E56-9E5165EB50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Programmazione </a:t>
            </a:r>
            <a:r>
              <a:rPr lang="it-CH" dirty="0" err="1"/>
              <a:t>fluent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Librerie Nerd4J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F7414A-C90F-E3E6-0330-67965FB05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Motivazione e contesto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E7B996-7F3A-F46E-147D-3553FB41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43" y="2314972"/>
            <a:ext cx="5221592" cy="28083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C7A204-5747-508F-1ADB-16784FB9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243" y="2314972"/>
            <a:ext cx="5205157" cy="3303791"/>
          </a:xfrm>
          <a:prstGeom prst="rect">
            <a:avLst/>
          </a:prstGeom>
        </p:spPr>
      </p:pic>
      <p:pic>
        <p:nvPicPr>
          <p:cNvPr id="1028" name="Picture 4" descr="Visual Studio Code SVG Vector Logos - Vector Logo Zone">
            <a:extLst>
              <a:ext uri="{FF2B5EF4-FFF2-40B4-BE49-F238E27FC236}">
                <a16:creationId xmlns:a16="http://schemas.microsoft.com/office/drawing/2014/main" id="{33EE8344-528F-0FA5-E89D-53F8F4A8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71" y="2871283"/>
            <a:ext cx="4382336" cy="21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EC3EB1E-86A1-5561-5249-035553BD3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59766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Studio e comprensione: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Visual Studio Code (</a:t>
            </a:r>
            <a:r>
              <a:rPr lang="it-CH" sz="1400" dirty="0" err="1"/>
              <a:t>VSCode</a:t>
            </a:r>
            <a:r>
              <a:rPr lang="it-CH" sz="1400" dirty="0"/>
              <a:t>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Sviluppo di estensioni per </a:t>
            </a:r>
            <a:r>
              <a:rPr lang="it-CH" sz="1400" dirty="0" err="1"/>
              <a:t>VSCode</a:t>
            </a:r>
            <a:endParaRPr lang="it-CH" sz="14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tecniche di generazione automatica di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Sviluppo: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Estensione per la generazione automatica di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E2B6F-3931-52BF-DA24-5C33F7324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85133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5C27DA1-06CF-871A-07A0-64B36BFCB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Generazione codice:</a:t>
            </a:r>
          </a:p>
          <a:p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toString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 err="1"/>
              <a:t>withField</a:t>
            </a:r>
            <a:r>
              <a:rPr lang="it-CH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lnSpc>
                <a:spcPct val="150000"/>
              </a:lnSpc>
            </a:pP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5DDF8-471F-DD88-E609-80781B068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Sviluppo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6A9388-47D9-0894-A160-E2669DAC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75" y="4365104"/>
            <a:ext cx="5823249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308315-F76D-7935-B514-901AC469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7" y="2314972"/>
            <a:ext cx="4643493" cy="42484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Utilizza la </a:t>
            </a:r>
            <a:r>
              <a:rPr lang="it-CH" dirty="0" err="1"/>
              <a:t>reflection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Metodi analisi campi classe: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getParentsVisibleFields</a:t>
            </a:r>
            <a:r>
              <a:rPr lang="it-CH" sz="1400" dirty="0"/>
              <a:t>()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 err="1"/>
              <a:t>getClassFields</a:t>
            </a:r>
            <a:r>
              <a:rPr lang="it-CH" sz="1400" dirty="0"/>
              <a:t>()</a:t>
            </a:r>
          </a:p>
          <a:p>
            <a:pPr lvl="1" indent="0">
              <a:lnSpc>
                <a:spcPct val="150000"/>
              </a:lnSpc>
              <a:buNone/>
            </a:pPr>
            <a:endParaRPr lang="it-CH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Produce i seguenti output: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Nome della classe</a:t>
            </a:r>
          </a:p>
          <a:p>
            <a:pPr marL="804863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1400" dirty="0"/>
              <a:t>Campi visibili o campi modificabili modificabili</a:t>
            </a:r>
          </a:p>
          <a:p>
            <a:endParaRPr lang="it-CH" dirty="0"/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8D2C56-B30F-6BCB-0A33-1105C24F4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FileAnalyzer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0406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F5CCFF-CF59-89D5-EF60-FC060EE83C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Schema funzionamento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D153D7-8DC9-D490-2E40-F118D89FA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809762" cy="409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3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73E9B45-02DD-3EC9-A22D-EA52C3C3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Controllo versione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Configurazione JDK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Ricompilazione </a:t>
            </a:r>
            <a:r>
              <a:rPr lang="it-CH" dirty="0" err="1"/>
              <a:t>FileAnalyzer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6EFB6-10DF-372A-3CA0-ABCC2032F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/>
              <a:t>Gestione JDK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6D2707-4EE7-412F-4042-AA4EF3EC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9" y="4437112"/>
            <a:ext cx="6551745" cy="7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8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20BA0BC-6A53-66A9-1626-D2752EE20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Scelta della rappresentazione dati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likeEclipse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likeItellij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likeFunction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 err="1"/>
              <a:t>likeTuple</a:t>
            </a:r>
            <a:endParaRPr lang="it-CH" sz="14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CH" sz="1400" dirty="0"/>
              <a:t>like</a:t>
            </a: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A80149-C646-2E55-44FB-7C81CAD44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toString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CEBCE-3BF4-062B-470F-CCCCD2FD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3568095" cy="26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C9ED6C4-9C3F-0E9E-6C30-6B88535DB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Selezione dei campi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Generazione </a:t>
            </a:r>
            <a:r>
              <a:rPr lang="it-CH" dirty="0" err="1"/>
              <a:t>hashCode</a:t>
            </a:r>
            <a:r>
              <a:rPr lang="it-CH" dirty="0"/>
              <a:t>() opzionale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Aggiunta degli import automatica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dirty="0"/>
              <a:t>Rigenerazione e sostituzione codice</a:t>
            </a:r>
          </a:p>
          <a:p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199C5-0233-FB9D-D157-97AD574CD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CH" dirty="0" err="1"/>
              <a:t>equals</a:t>
            </a:r>
            <a:r>
              <a:rPr lang="it-CH" dirty="0"/>
              <a:t>() e </a:t>
            </a:r>
            <a:r>
              <a:rPr lang="it-CH" dirty="0" err="1"/>
              <a:t>hashCode</a:t>
            </a:r>
            <a:r>
              <a:rPr lang="it-CH" dirty="0"/>
              <a:t>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5C2ABE-E459-D295-C9A3-0CBCBD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94" y="2334566"/>
            <a:ext cx="3866094" cy="34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8883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325</TotalTime>
  <Words>292</Words>
  <Application>Microsoft Office PowerPoint</Application>
  <PresentationFormat>Presentazione su schermo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PPT_StudentKit_DTI</vt:lpstr>
      <vt:lpstr>Sviluppo di una estensione per VSCode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bryan</cp:lastModifiedBy>
  <cp:revision>31</cp:revision>
  <cp:lastPrinted>2012-05-23T12:47:14Z</cp:lastPrinted>
  <dcterms:created xsi:type="dcterms:W3CDTF">2012-06-06T06:29:02Z</dcterms:created>
  <dcterms:modified xsi:type="dcterms:W3CDTF">2023-08-30T14:18:07Z</dcterms:modified>
</cp:coreProperties>
</file>