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9"/>
  </p:notesMasterIdLst>
  <p:handoutMasterIdLst>
    <p:handoutMasterId r:id="rId20"/>
  </p:handoutMasterIdLst>
  <p:sldIdLst>
    <p:sldId id="268" r:id="rId2"/>
    <p:sldId id="266" r:id="rId3"/>
    <p:sldId id="276" r:id="rId4"/>
    <p:sldId id="273" r:id="rId5"/>
    <p:sldId id="274" r:id="rId6"/>
    <p:sldId id="279" r:id="rId7"/>
    <p:sldId id="275" r:id="rId8"/>
    <p:sldId id="278" r:id="rId9"/>
    <p:sldId id="269" r:id="rId10"/>
    <p:sldId id="270" r:id="rId11"/>
    <p:sldId id="272" r:id="rId12"/>
    <p:sldId id="271" r:id="rId13"/>
    <p:sldId id="280" r:id="rId14"/>
    <p:sldId id="277" r:id="rId15"/>
    <p:sldId id="282" r:id="rId16"/>
    <p:sldId id="281" r:id="rId17"/>
    <p:sldId id="283" r:id="rId18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46" autoAdjust="0"/>
  </p:normalViewPr>
  <p:slideViewPr>
    <p:cSldViewPr>
      <p:cViewPr varScale="1">
        <p:scale>
          <a:sx n="87" d="100"/>
          <a:sy n="87" d="100"/>
        </p:scale>
        <p:origin x="101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28/08/2023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Sviluppo di una estensione per</a:t>
            </a:r>
            <a:br>
              <a:rPr lang="it-CH" dirty="0"/>
            </a:br>
            <a:r>
              <a:rPr lang="it-CH" dirty="0" err="1"/>
              <a:t>VSCode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Beffa Bryan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C10652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Coluzzi Massimo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Coluzzi Massimo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2022 - 2023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it-IT" dirty="0"/>
              <a:t>-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26.08.2023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C9ED6C4-9C3F-0E9E-6C30-6B88535DB6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Selezione dei campi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Generazione </a:t>
            </a:r>
            <a:r>
              <a:rPr lang="it-CH" dirty="0" err="1"/>
              <a:t>hashCode</a:t>
            </a:r>
            <a:r>
              <a:rPr lang="it-CH" dirty="0"/>
              <a:t>() opzionale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Aggiunta degli import automatica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Rigenerazione e sostituzione codice</a:t>
            </a:r>
          </a:p>
          <a:p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5199C5-0233-FB9D-D157-97AD574CD2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err="1"/>
              <a:t>equals</a:t>
            </a:r>
            <a:r>
              <a:rPr lang="it-CH" dirty="0"/>
              <a:t>() e </a:t>
            </a:r>
            <a:r>
              <a:rPr lang="it-CH" dirty="0" err="1"/>
              <a:t>hashCode</a:t>
            </a:r>
            <a:r>
              <a:rPr lang="it-CH" dirty="0"/>
              <a:t>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5C2ABE-E459-D295-C9A3-0CBCBD41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94" y="2334566"/>
            <a:ext cx="3866094" cy="347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7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4BE115C-87C9-461C-42AE-FCCCA366D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5616624" cy="4248472"/>
          </a:xfrm>
        </p:spPr>
        <p:txBody>
          <a:bodyPr/>
          <a:lstStyle/>
          <a:p>
            <a:r>
              <a:rPr lang="it-CH" dirty="0"/>
              <a:t>Paragonabile ad un metodo setter sfruttando la programmazione </a:t>
            </a:r>
            <a:r>
              <a:rPr lang="it-CH" dirty="0" err="1"/>
              <a:t>fluent</a:t>
            </a:r>
            <a:endParaRPr lang="it-CH" dirty="0"/>
          </a:p>
          <a:p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Selezione dei campi modificabili: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/>
              <a:t>Not-</a:t>
            </a:r>
            <a:r>
              <a:rPr lang="it-CH" sz="1400" dirty="0" err="1"/>
              <a:t>final</a:t>
            </a:r>
            <a:r>
              <a:rPr lang="it-CH" sz="1400" dirty="0"/>
              <a:t> o non private ereditati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Codice che non viene rigenerato</a:t>
            </a:r>
          </a:p>
          <a:p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84B6EB-5E41-3C5E-C5B4-FE756965EE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err="1"/>
              <a:t>withField</a:t>
            </a:r>
            <a:r>
              <a:rPr lang="it-CH" dirty="0"/>
              <a:t>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AFD193-C531-06E2-18FC-2066C4AD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89040"/>
            <a:ext cx="432048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3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E9ACD1A-218D-1444-5EE1-A176A1F408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CH" dirty="0"/>
              <a:t>Tramite auto-completamento dell’editor: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CH" dirty="0"/>
              <a:t>Import delle librerie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CH" dirty="0"/>
              <a:t>Import delle dipendenze </a:t>
            </a:r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/>
              <a:t>Apache </a:t>
            </a:r>
            <a:r>
              <a:rPr lang="it-CH" sz="1400" dirty="0" err="1"/>
              <a:t>Maven</a:t>
            </a:r>
            <a:r>
              <a:rPr lang="it-CH" sz="1400" dirty="0"/>
              <a:t>, Ant, </a:t>
            </a:r>
            <a:r>
              <a:rPr lang="it-CH" sz="1400" dirty="0" err="1"/>
              <a:t>Buildr</a:t>
            </a:r>
            <a:endParaRPr lang="it-CH" sz="1400" dirty="0"/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/>
              <a:t>Groovy </a:t>
            </a:r>
            <a:r>
              <a:rPr lang="it-CH" sz="1400" dirty="0" err="1"/>
              <a:t>Grape</a:t>
            </a:r>
            <a:endParaRPr lang="it-CH" sz="1400" dirty="0"/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 err="1"/>
              <a:t>Grails</a:t>
            </a:r>
            <a:endParaRPr lang="it-CH" sz="1400" dirty="0"/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 err="1"/>
              <a:t>Leiningen</a:t>
            </a:r>
            <a:endParaRPr lang="it-CH" sz="1400" dirty="0"/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/>
              <a:t>SBT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856B2E-F326-6FC2-184D-245713F6F8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Code </a:t>
            </a:r>
            <a:r>
              <a:rPr lang="it-CH" dirty="0" err="1"/>
              <a:t>snippets</a:t>
            </a:r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F78C06-BFB9-82D0-85B9-4B8379E3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0" t="7476" r="44530" b="70081"/>
          <a:stretch/>
        </p:blipFill>
        <p:spPr>
          <a:xfrm>
            <a:off x="2987823" y="4077072"/>
            <a:ext cx="515970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5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EC45C52-2BDD-0952-63C9-BFEA734BD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4824536" cy="4248472"/>
          </a:xfrm>
        </p:spPr>
        <p:txBody>
          <a:bodyPr/>
          <a:lstStyle/>
          <a:p>
            <a:r>
              <a:rPr lang="it-CH" dirty="0"/>
              <a:t>Generate: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/>
              <a:t>toString</a:t>
            </a:r>
            <a:r>
              <a:rPr lang="it-CH" dirty="0"/>
              <a:t>(), </a:t>
            </a:r>
            <a:r>
              <a:rPr lang="it-CH" dirty="0" err="1"/>
              <a:t>equals</a:t>
            </a:r>
            <a:r>
              <a:rPr lang="it-CH" dirty="0"/>
              <a:t>(), </a:t>
            </a:r>
            <a:r>
              <a:rPr lang="it-CH" dirty="0" err="1"/>
              <a:t>hashCode</a:t>
            </a:r>
            <a:r>
              <a:rPr lang="it-CH" dirty="0"/>
              <a:t>() e </a:t>
            </a:r>
            <a:r>
              <a:rPr lang="it-CH" dirty="0" err="1"/>
              <a:t>withField</a:t>
            </a:r>
            <a:r>
              <a:rPr lang="it-CH" dirty="0"/>
              <a:t>()</a:t>
            </a:r>
          </a:p>
          <a:p>
            <a:endParaRPr lang="it-CH" dirty="0"/>
          </a:p>
          <a:p>
            <a:r>
              <a:rPr lang="it-CH" dirty="0"/>
              <a:t>JDK: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Controllo versione, configurazione e ricompilazione</a:t>
            </a:r>
          </a:p>
          <a:p>
            <a:endParaRPr lang="it-CH" dirty="0"/>
          </a:p>
          <a:p>
            <a:r>
              <a:rPr lang="it-CH" dirty="0" err="1"/>
              <a:t>Compiled</a:t>
            </a:r>
            <a:r>
              <a:rPr lang="it-CH" dirty="0"/>
              <a:t> file folder: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Configurazione percorso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75AE1A-07C0-92D4-627D-021C07737E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Comandi estensione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4BC3CA-6FCD-E996-391A-DBE135BD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509120"/>
            <a:ext cx="5867702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2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C18024-FBAA-6254-E307-FDB1E843E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Generazione automatica del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Rigenerazione e sostituzione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Gestione della JDK del progetto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Gestione della cartella file compilati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Snippet</a:t>
            </a:r>
            <a:r>
              <a:rPr lang="it-CH" dirty="0"/>
              <a:t> import Nerd4J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Snippet</a:t>
            </a:r>
            <a:r>
              <a:rPr lang="it-CH" dirty="0"/>
              <a:t> dipendenze Nerd4J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F7874D-B17B-0902-D73F-91FB8CD63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332234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2DC7676-5C02-49DA-4AA8-FC4CADB61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Aggiunta </a:t>
            </a:r>
            <a:r>
              <a:rPr lang="it-CH" dirty="0" err="1"/>
              <a:t>snippet</a:t>
            </a:r>
            <a:r>
              <a:rPr lang="it-CH" dirty="0"/>
              <a:t> di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Implementazione LSP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Compilazione sorgenti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31EE38-E178-CD1B-8960-C5673F71B2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Sviluppi futuri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6F60C3-30F1-050F-5F08-7F6C202A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204864"/>
            <a:ext cx="4048299" cy="36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4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AA96082-5B94-0A58-67E0-4D4CF5377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Sviluppo semplificato e velocizzato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Generazione e sostituzione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32BE44-96AC-E506-0CEC-993AC5DC56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76777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F8D362-14B6-9D71-89EE-FE2304E1E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564" y="2964476"/>
            <a:ext cx="7848872" cy="929048"/>
          </a:xfrm>
        </p:spPr>
        <p:txBody>
          <a:bodyPr/>
          <a:lstStyle/>
          <a:p>
            <a:pPr algn="ctr"/>
            <a:r>
              <a:rPr lang="it-CH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9496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8FECDD5-6F68-BE76-1E56-9E5165EB50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Programmazione </a:t>
            </a:r>
            <a:r>
              <a:rPr lang="it-CH" dirty="0" err="1"/>
              <a:t>fluent</a:t>
            </a: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Nerd4J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F7414A-C90F-E3E6-0330-67965FB05F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Motivazione e contesto</a:t>
            </a:r>
          </a:p>
        </p:txBody>
      </p:sp>
    </p:spTree>
    <p:extLst>
      <p:ext uri="{BB962C8B-B14F-4D97-AF65-F5344CB8AC3E}">
        <p14:creationId xmlns:p14="http://schemas.microsoft.com/office/powerpoint/2010/main" val="25003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C3EB1E-86A1-5561-5249-035553BD3B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597666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Studio e comprensione: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Visual Studio Code (</a:t>
            </a:r>
            <a:r>
              <a:rPr lang="it-CH" sz="1400" dirty="0" err="1"/>
              <a:t>VSCode</a:t>
            </a:r>
            <a:r>
              <a:rPr lang="it-CH" sz="1400" dirty="0"/>
              <a:t>)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Sviluppo di estensioni per </a:t>
            </a:r>
            <a:r>
              <a:rPr lang="it-CH" sz="1400" dirty="0" err="1"/>
              <a:t>VSCode</a:t>
            </a:r>
            <a:endParaRPr lang="it-CH" sz="14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tecniche di generazione automatica di codice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Sviluppo: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/>
              <a:t>Estensione per la generazione automatica di codice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9E2B6F-3931-52BF-DA24-5C33F7324F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Obiettivi</a:t>
            </a:r>
          </a:p>
        </p:txBody>
      </p:sp>
    </p:spTree>
    <p:extLst>
      <p:ext uri="{BB962C8B-B14F-4D97-AF65-F5344CB8AC3E}">
        <p14:creationId xmlns:p14="http://schemas.microsoft.com/office/powerpoint/2010/main" val="185133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5C27DA1-06CF-871A-07A0-64B36BFCBC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CH" dirty="0"/>
              <a:t>Generazione codice:</a:t>
            </a:r>
          </a:p>
          <a:p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toString</a:t>
            </a:r>
            <a:r>
              <a:rPr lang="it-CH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equals</a:t>
            </a:r>
            <a:r>
              <a:rPr lang="it-CH" dirty="0"/>
              <a:t>() e </a:t>
            </a:r>
            <a:r>
              <a:rPr lang="it-CH" dirty="0" err="1"/>
              <a:t>hashCode</a:t>
            </a:r>
            <a:r>
              <a:rPr lang="it-CH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withField</a:t>
            </a:r>
            <a:r>
              <a:rPr lang="it-CH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CH" dirty="0"/>
          </a:p>
          <a:p>
            <a:pPr>
              <a:lnSpc>
                <a:spcPct val="150000"/>
              </a:lnSpc>
            </a:pP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65DDF8-471F-DD88-E609-80781B0684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396821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D308315-F76D-7935-B514-901AC469A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7" y="2314972"/>
            <a:ext cx="4643493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Utilizza la </a:t>
            </a:r>
            <a:r>
              <a:rPr lang="it-CH" dirty="0" err="1"/>
              <a:t>reflection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Produce i seguenti output:</a:t>
            </a:r>
          </a:p>
          <a:p>
            <a:pPr marL="804863" lvl="1">
              <a:buFont typeface="Arial" panose="020B0604020202020204" pitchFamily="34" charset="0"/>
              <a:buChar char="•"/>
            </a:pPr>
            <a:r>
              <a:rPr lang="it-CH" sz="1400" dirty="0"/>
              <a:t>Nome della classe</a:t>
            </a:r>
          </a:p>
          <a:p>
            <a:pPr marL="804863" lvl="1">
              <a:buFont typeface="Arial" panose="020B0604020202020204" pitchFamily="34" charset="0"/>
              <a:buChar char="•"/>
            </a:pPr>
            <a:r>
              <a:rPr lang="it-CH" sz="1400" dirty="0"/>
              <a:t>Campi visibili o campi modificabili modificabili</a:t>
            </a:r>
          </a:p>
          <a:p>
            <a:endParaRPr lang="it-CH" dirty="0"/>
          </a:p>
          <a:p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8D2C56-B30F-6BCB-0A33-1105C24F47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err="1"/>
              <a:t>FileAnalyzer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040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F5CCFF-CF59-89D5-EF60-FC060EE83C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Schema funzionamento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0D153D7-8DC9-D490-2E40-F118D89FA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809762" cy="4090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37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73E9B45-02DD-3EC9-A22D-EA52C3C3E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Controllo versione JDK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Configurazione JDK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Ricompilazione </a:t>
            </a:r>
            <a:r>
              <a:rPr lang="it-CH" dirty="0" err="1"/>
              <a:t>FileAnalyzer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76EFB6-10DF-372A-3CA0-ABCC2032F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Gestione JDK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6D2707-4EE7-412F-4042-AA4EF3EC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9" y="4437112"/>
            <a:ext cx="6551745" cy="7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8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0BA0BC-6A53-66A9-1626-D2752EE20B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Selezione dei campi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Scelta della rappresentazione dati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 err="1"/>
              <a:t>likeEclipse</a:t>
            </a:r>
            <a:endParaRPr lang="it-CH" sz="1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 err="1"/>
              <a:t>likeItellij</a:t>
            </a:r>
            <a:endParaRPr lang="it-CH" sz="1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 err="1"/>
              <a:t>likeFunction</a:t>
            </a:r>
            <a:endParaRPr lang="it-CH" sz="1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 err="1"/>
              <a:t>likeTuple</a:t>
            </a:r>
            <a:endParaRPr lang="it-CH" sz="1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/>
              <a:t>like</a:t>
            </a: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Aggiunta import automatica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Rigenerazione e sostituzione codice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A80149-C646-2E55-44FB-7C81CAD442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err="1"/>
              <a:t>toString</a:t>
            </a:r>
            <a:r>
              <a:rPr lang="it-CH" dirty="0"/>
              <a:t>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BCEBCE-3BF4-062B-470F-CCCCD2FD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564904"/>
            <a:ext cx="3568095" cy="26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0414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296</TotalTime>
  <Words>279</Words>
  <Application>Microsoft Office PowerPoint</Application>
  <PresentationFormat>Presentazione su schermo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Times New Roman</vt:lpstr>
      <vt:lpstr>PPT_StudentKit_DTI</vt:lpstr>
      <vt:lpstr>Sviluppo di una estensione per VSCode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bryan</cp:lastModifiedBy>
  <cp:revision>27</cp:revision>
  <cp:lastPrinted>2012-05-23T12:47:14Z</cp:lastPrinted>
  <dcterms:created xsi:type="dcterms:W3CDTF">2012-06-06T06:29:02Z</dcterms:created>
  <dcterms:modified xsi:type="dcterms:W3CDTF">2023-08-28T09:57:20Z</dcterms:modified>
</cp:coreProperties>
</file>