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72" y="-6136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25.08.2023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25.08.2023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Beffa Bryan</a:t>
            </a: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Coluzzi Massimo</a:t>
            </a: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N° Progetto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2022 – 2023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C10652</a:t>
            </a: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25.08.2023</a:t>
            </a: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CH" dirty="0"/>
              <a:t>Sviluppo di una estensione per </a:t>
            </a:r>
            <a:r>
              <a:rPr lang="it-CH" dirty="0" err="1"/>
              <a:t>VSCode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Coluzzi Massimo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Obiettivi</a:t>
            </a:r>
            <a:r>
              <a:rPr lang="it-CH" sz="1400" dirty="0"/>
              <a:t> </a:t>
            </a:r>
          </a:p>
          <a:p>
            <a:endParaRPr lang="it-CH" sz="1200" dirty="0"/>
          </a:p>
          <a:p>
            <a:pPr algn="just"/>
            <a:r>
              <a:rPr lang="it-CH" sz="1200" dirty="0"/>
              <a:t>L’obbiettivo di questo progetto è incentrato sulla creazione di un'estensione per Visual Studio Code (</a:t>
            </a:r>
            <a:r>
              <a:rPr lang="it-CH" sz="1200" dirty="0" err="1"/>
              <a:t>VSCode</a:t>
            </a:r>
            <a:r>
              <a:rPr lang="it-CH" sz="1200" dirty="0"/>
              <a:t>) che consenta la generazione automatica di codice Java, in particolare sfruttando le classi messe a disposizione dal framework Nerd4J. 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L'obiettivo è fornire agli sviluppatori uno strumento che semplifichi la creazione di codice ripetitivo e tedioso, consentendo loro di concentrarsi su aspetti più significativi dello sviluppo.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L’estensione deve essere in grado di generare i metodi </a:t>
            </a:r>
            <a:r>
              <a:rPr lang="it-CH" sz="1200" i="1" dirty="0" err="1"/>
              <a:t>toString</a:t>
            </a:r>
            <a:r>
              <a:rPr lang="it-CH" sz="1200" i="1" dirty="0"/>
              <a:t>(), </a:t>
            </a:r>
            <a:r>
              <a:rPr lang="it-CH" sz="1200" i="1" dirty="0" err="1"/>
              <a:t>equals</a:t>
            </a:r>
            <a:r>
              <a:rPr lang="it-CH" sz="1200" i="1" dirty="0"/>
              <a:t>(), </a:t>
            </a:r>
            <a:r>
              <a:rPr lang="it-CH" sz="1200" i="1" dirty="0" err="1"/>
              <a:t>hashCode</a:t>
            </a:r>
            <a:r>
              <a:rPr lang="it-CH" sz="1200" i="1" dirty="0"/>
              <a:t> </a:t>
            </a:r>
            <a:r>
              <a:rPr lang="it-CH" sz="1200" dirty="0"/>
              <a:t>e</a:t>
            </a:r>
            <a:r>
              <a:rPr lang="it-CH" sz="1200" i="1" dirty="0"/>
              <a:t> </a:t>
            </a:r>
            <a:r>
              <a:rPr lang="it-CH" sz="1200" i="1" dirty="0" err="1"/>
              <a:t>withField</a:t>
            </a:r>
            <a:r>
              <a:rPr lang="it-CH" sz="1200" i="1" dirty="0"/>
              <a:t>() </a:t>
            </a:r>
            <a:r>
              <a:rPr lang="it-CH" sz="1200" dirty="0"/>
              <a:t>sfruttando la </a:t>
            </a:r>
            <a:r>
              <a:rPr lang="it-CH" sz="1200" dirty="0" err="1"/>
              <a:t>reflection</a:t>
            </a:r>
            <a:r>
              <a:rPr lang="it-CH" sz="1200" dirty="0"/>
              <a:t> di java per la selezione dei campi.</a:t>
            </a:r>
          </a:p>
          <a:p>
            <a:endParaRPr lang="it-CH" sz="12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54363"/>
            <a:ext cx="45574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1400" b="1" dirty="0"/>
              <a:t>Conclusione</a:t>
            </a:r>
            <a:endParaRPr lang="it-CH" sz="1400" dirty="0"/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I risultati ottenuti sono positivi e sono stati raggiunti gli obbiettivi stabiliti per il progetto, facilitando e semplificando la programmazione attraverso la generazione e sostituzione automatica di codice. 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Il codice viene correttamente generato e, in caso di rigenerazione, sostituisce automaticamente i metodi già presenti.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È stata inoltre aggiunta una parte di </a:t>
            </a:r>
            <a:r>
              <a:rPr lang="it-CH" sz="1200"/>
              <a:t>gestione del </a:t>
            </a:r>
            <a:r>
              <a:rPr lang="it-CH" sz="1200" dirty="0"/>
              <a:t>Java Development Kit (JDK) per rendere l’estensione compatibile con le diverse possibili versioni di java.</a:t>
            </a:r>
          </a:p>
          <a:p>
            <a:pPr algn="just"/>
            <a:endParaRPr lang="it-CH" sz="1200" dirty="0"/>
          </a:p>
          <a:p>
            <a:pPr algn="just"/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CH" sz="1400" b="1" dirty="0"/>
              <a:t>Abstract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Negli </a:t>
            </a:r>
            <a:r>
              <a:rPr lang="it-CH" sz="1200"/>
              <a:t>ultimi anni, </a:t>
            </a:r>
            <a:r>
              <a:rPr lang="it-CH" sz="1200" dirty="0"/>
              <a:t>la «programmazione </a:t>
            </a:r>
            <a:r>
              <a:rPr lang="it-CH" sz="1200" dirty="0" err="1"/>
              <a:t>fluent</a:t>
            </a:r>
            <a:r>
              <a:rPr lang="it-CH" sz="1200" dirty="0"/>
              <a:t>» è diventata sempre più popolare tra gli sviluppatori. Questo approccio consente di scrivere codice in modo più chiaro e semplice, grazie all'utilizzo di sequenze di istruzioni concatenate e facilmente leggibili. Nerd4J è un framework che utilizza l'approccio della programmazione </a:t>
            </a:r>
            <a:r>
              <a:rPr lang="it-CH" sz="1200" dirty="0" err="1"/>
              <a:t>fluent</a:t>
            </a:r>
            <a:r>
              <a:rPr lang="it-CH" sz="1200" dirty="0"/>
              <a:t>, offrendo agli sviluppatori la possibilità di costruire applicazioni ad alte prestazioni in Java attraverso l'uso di codice </a:t>
            </a:r>
            <a:r>
              <a:rPr lang="it-CH" sz="1200" dirty="0" err="1"/>
              <a:t>fluent</a:t>
            </a:r>
            <a:r>
              <a:rPr lang="it-CH" sz="1200" dirty="0"/>
              <a:t>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Questo articolo descrive le decisioni relative allo sviluppo e la creazione di un'estensione per Visual Studio Code (</a:t>
            </a:r>
            <a:r>
              <a:rPr lang="it-CH" sz="1200" dirty="0" err="1"/>
              <a:t>VSCode</a:t>
            </a:r>
            <a:r>
              <a:rPr lang="it-CH" sz="1200" dirty="0"/>
              <a:t>) che consenta la generazione automatica di codice Java.</a:t>
            </a:r>
          </a:p>
          <a:p>
            <a:pPr algn="just"/>
            <a:endParaRPr lang="it-CH" sz="1200" dirty="0"/>
          </a:p>
          <a:p>
            <a:pPr algn="just"/>
            <a:r>
              <a:rPr lang="it-CH" sz="1200" dirty="0"/>
              <a:t>L'estensione, tramite l’utilizzo della </a:t>
            </a:r>
            <a:r>
              <a:rPr lang="it-CH" sz="1200" dirty="0" err="1"/>
              <a:t>reflection</a:t>
            </a:r>
            <a:r>
              <a:rPr lang="it-CH" sz="1200" dirty="0"/>
              <a:t> di java, è in grado di riconoscere il codice sorgente di una classe all'interno dell'ambiente di sviluppo </a:t>
            </a:r>
            <a:r>
              <a:rPr lang="it-CH" sz="1200" dirty="0" err="1"/>
              <a:t>VSCode</a:t>
            </a:r>
            <a:r>
              <a:rPr lang="it-CH" sz="1200" dirty="0"/>
              <a:t>. Gli sviluppatori hanno la possibilità di selezionare un insieme dei campi rilevati e poter generare i metodi </a:t>
            </a:r>
            <a:r>
              <a:rPr lang="it-CH" sz="1200" i="1" dirty="0" err="1"/>
              <a:t>toString</a:t>
            </a:r>
            <a:r>
              <a:rPr lang="it-CH" sz="1200" i="1" dirty="0"/>
              <a:t>(), </a:t>
            </a:r>
            <a:r>
              <a:rPr lang="it-CH" sz="1200" i="1" dirty="0" err="1"/>
              <a:t>equals</a:t>
            </a:r>
            <a:r>
              <a:rPr lang="it-CH" sz="1200" i="1" dirty="0"/>
              <a:t>(), </a:t>
            </a:r>
            <a:r>
              <a:rPr lang="it-CH" sz="1200" i="1" dirty="0" err="1"/>
              <a:t>hashCode</a:t>
            </a:r>
            <a:r>
              <a:rPr lang="it-CH" sz="1200" i="1" dirty="0"/>
              <a:t>() </a:t>
            </a:r>
            <a:r>
              <a:rPr lang="it-CH" sz="1200" dirty="0"/>
              <a:t>e</a:t>
            </a:r>
            <a:r>
              <a:rPr lang="it-CH" sz="1200" i="1" dirty="0"/>
              <a:t> </a:t>
            </a:r>
            <a:r>
              <a:rPr lang="it-CH" sz="1200" i="1" dirty="0" err="1"/>
              <a:t>withField</a:t>
            </a:r>
            <a:r>
              <a:rPr lang="it-CH" sz="1200" i="1" dirty="0"/>
              <a:t>()</a:t>
            </a:r>
          </a:p>
          <a:p>
            <a:pPr algn="just"/>
            <a:endParaRPr lang="it-CH" sz="1200" i="1" dirty="0"/>
          </a:p>
          <a:p>
            <a:pPr algn="just"/>
            <a:r>
              <a:rPr lang="it-CH" sz="1200" dirty="0"/>
              <a:t>Infine, questo documento parla di alcuni possibili sviluppi futuri dell’estensione, in particolare delle modifiche e aggiunte che potrebbero essere implementate in futuro per rendere l’esperienza di sviluppo ulteriormente efficiente.</a:t>
            </a:r>
          </a:p>
          <a:p>
            <a:pPr algn="just"/>
            <a:endParaRPr lang="it-CH" sz="1200" i="1" dirty="0"/>
          </a:p>
        </p:txBody>
      </p:sp>
      <p:pic>
        <p:nvPicPr>
          <p:cNvPr id="1028" name="Picture 4" descr="Top 40+ VSCode Extensions for Developers in 2022">
            <a:extLst>
              <a:ext uri="{FF2B5EF4-FFF2-40B4-BE49-F238E27FC236}">
                <a16:creationId xmlns:a16="http://schemas.microsoft.com/office/drawing/2014/main" id="{2DD66B6E-9390-4BEE-3D48-23C5F29EE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2" r="14221"/>
          <a:stretch/>
        </p:blipFill>
        <p:spPr bwMode="auto">
          <a:xfrm>
            <a:off x="1019326" y="10725113"/>
            <a:ext cx="6071257" cy="400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Essential Extensions For VS Code- Increase Productivity - CODERSERA">
            <a:extLst>
              <a:ext uri="{FF2B5EF4-FFF2-40B4-BE49-F238E27FC236}">
                <a16:creationId xmlns:a16="http://schemas.microsoft.com/office/drawing/2014/main" id="{F8AE0322-DB5A-C9B2-743E-ECAC0F15A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22650" r="19248" b="24044"/>
          <a:stretch/>
        </p:blipFill>
        <p:spPr bwMode="auto">
          <a:xfrm>
            <a:off x="1002063" y="7929593"/>
            <a:ext cx="5945092" cy="26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FDC49F1-0EC6-4320-102F-0B894E3470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944"/>
          <a:stretch/>
        </p:blipFill>
        <p:spPr>
          <a:xfrm>
            <a:off x="7234011" y="7919307"/>
            <a:ext cx="6308736" cy="6810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110</TotalTime>
  <Words>392</Words>
  <Application>Microsoft Office PowerPoint</Application>
  <PresentationFormat>Personalizzato</PresentationFormat>
  <Paragraphs>40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DTI_Poster</vt:lpstr>
      <vt:lpstr>Sviluppo di una estensione per VSCode</vt:lpstr>
    </vt:vector>
  </TitlesOfParts>
  <Company>Servizio Informatico TI-EDU - USI-SUPSI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ev. sottotitolo </dc:title>
  <dc:creator>Amaro Walter</dc:creator>
  <cp:lastModifiedBy>bryan</cp:lastModifiedBy>
  <cp:revision>13</cp:revision>
  <cp:lastPrinted>2015-05-13T06:28:57Z</cp:lastPrinted>
  <dcterms:created xsi:type="dcterms:W3CDTF">2019-02-05T13:30:43Z</dcterms:created>
  <dcterms:modified xsi:type="dcterms:W3CDTF">2023-08-25T14:46:47Z</dcterms:modified>
</cp:coreProperties>
</file>