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 21" initials="J2" lastIdx="1" clrIdx="0">
    <p:extLst>
      <p:ext uri="{19B8F6BF-5375-455C-9EA6-DF929625EA0E}">
        <p15:presenceInfo xmlns:p15="http://schemas.microsoft.com/office/powerpoint/2012/main" userId="ef2eb5964f4065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8-30T19:15:13.372" idx="1">
    <p:pos x="7680" y="0"/>
    <p:text>Focus Timer-A Pomodoro Productivity Tool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Focus Timer-A </a:t>
            </a:r>
            <a:r>
              <a:rPr lang="en-IN" dirty="0" err="1"/>
              <a:t>Pomodoro</a:t>
            </a:r>
            <a:r>
              <a:rPr lang="en-IN" dirty="0"/>
              <a:t> Productivity Tool</a:t>
            </a:r>
          </a:p>
          <a:p>
            <a:r>
              <a:rPr lang="en-US" dirty="0"/>
              <a:t>9618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2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940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5" Type="http://schemas.openxmlformats.org/officeDocument/2006/relationships/comments" Target="../comments/comment1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Befina</a:t>
            </a:r>
            <a:r>
              <a:rPr lang="en-IN" sz="2400" dirty="0"/>
              <a:t> </a:t>
            </a:r>
            <a:r>
              <a:rPr lang="en-IN" sz="2400" dirty="0" err="1"/>
              <a:t>jolas</a:t>
            </a:r>
            <a:r>
              <a:rPr lang="en-IN" sz="2400" dirty="0"/>
              <a:t>. J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BRU312428A0001/as2428a0001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 Digital and Cyber Forensic Science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 err="1"/>
              <a:t>Cheran</a:t>
            </a:r>
            <a:r>
              <a:rPr lang="en-IN" sz="2400" dirty="0"/>
              <a:t> Arts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6EA14F-00E9-C348-B43A-A6F19E8B4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58" y="1548235"/>
            <a:ext cx="3193505" cy="3054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DF441F-1BFF-59CF-BB30-66D7F9A78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100" y="1660736"/>
            <a:ext cx="3096137" cy="2829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E4A07-EB4B-7712-67CC-C858D95D89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374" y="1690489"/>
            <a:ext cx="3043711" cy="28295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DDA64-E20C-EBBD-2A4B-D62A4679E049}"/>
              </a:ext>
            </a:extLst>
          </p:cNvPr>
          <p:cNvSpPr txBox="1"/>
          <p:nvPr/>
        </p:nvSpPr>
        <p:spPr>
          <a:xfrm>
            <a:off x="2413789" y="2319132"/>
            <a:ext cx="49222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Focus Timer is a practical solution to a common productivity challenge. It demonstrates core web development skills and user-centered design. Future enhancements could include sound alerts, dark mode, and session tracking.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8B7962-22BC-BA1F-7E33-54589FEC436F}"/>
              </a:ext>
            </a:extLst>
          </p:cNvPr>
          <p:cNvSpPr txBox="1"/>
          <p:nvPr/>
        </p:nvSpPr>
        <p:spPr>
          <a:xfrm rot="10800000" flipV="1">
            <a:off x="3318819" y="3214537"/>
            <a:ext cx="4951651" cy="376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Focus Timer- A  </a:t>
            </a:r>
            <a:r>
              <a:rPr lang="en-US" dirty="0" err="1"/>
              <a:t>Pomodoro</a:t>
            </a:r>
            <a:r>
              <a:rPr lang="en-US" dirty="0"/>
              <a:t> Productivity Tool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2C7CA-8F09-692F-9F8F-EBA752D95FBA}"/>
              </a:ext>
            </a:extLst>
          </p:cNvPr>
          <p:cNvSpPr txBox="1"/>
          <p:nvPr/>
        </p:nvSpPr>
        <p:spPr>
          <a:xfrm>
            <a:off x="2378292" y="2153478"/>
            <a:ext cx="40926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
In today’s digital age, distractions are everywhere. Students and professionals often struggle to maintain focus during work or study sessions. The </a:t>
            </a:r>
            <a:r>
              <a:rPr lang="en-IN" dirty="0" err="1"/>
              <a:t>Pomodoro</a:t>
            </a:r>
            <a:r>
              <a:rPr lang="en-IN" dirty="0"/>
              <a:t> Technique offers a structured way to improve concentration and productivity.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A3E22-6D5A-6AEC-F1A1-AF3E86A855B4}"/>
              </a:ext>
            </a:extLst>
          </p:cNvPr>
          <p:cNvSpPr txBox="1"/>
          <p:nvPr/>
        </p:nvSpPr>
        <p:spPr>
          <a:xfrm>
            <a:off x="2212640" y="2283633"/>
            <a:ext cx="40229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Focus Timer is a web-based application that helps users manage their time using 25-minute focus intervals followed by short breaks. It’s designed to be simple, intuitive, and effective for boosting productivity.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 idx="4294967295"/>
          </p:nvPr>
        </p:nvSpPr>
        <p:spPr>
          <a:xfrm>
            <a:off x="0" y="892175"/>
            <a:ext cx="5013325" cy="5175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F8134B-1902-773A-6B78-94E10373BEC4}"/>
              </a:ext>
            </a:extLst>
          </p:cNvPr>
          <p:cNvSpPr txBox="1"/>
          <p:nvPr/>
        </p:nvSpPr>
        <p:spPr>
          <a:xfrm>
            <a:off x="2567609" y="2259969"/>
            <a:ext cx="2839751" cy="177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Students preparing for exams</a:t>
            </a:r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Professionals working remotely  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Anyone seeking better time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2E9FC6-7565-10BC-8F1F-614D49155437}"/>
              </a:ext>
            </a:extLst>
          </p:cNvPr>
          <p:cNvSpPr txBox="1"/>
          <p:nvPr/>
        </p:nvSpPr>
        <p:spPr>
          <a:xfrm>
            <a:off x="4235963" y="2289056"/>
            <a:ext cx="35378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HTML: Structure and layout  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CSS: Styling and responsiveness  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JavaScript: Timer logic and interactivity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8E701-14DA-CD5F-54AF-11BBBDB06002}"/>
              </a:ext>
            </a:extLst>
          </p:cNvPr>
          <p:cNvSpPr txBox="1"/>
          <p:nvPr/>
        </p:nvSpPr>
        <p:spPr>
          <a:xfrm>
            <a:off x="2955116" y="2407666"/>
            <a:ext cx="4759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Clean, centered layout using Flexbox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Calming color palette for focus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Responsive design for desktop and mobile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Dynamic status messages for user feedback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C5F4B-F164-194B-3CE0-39AA0DE82982}"/>
              </a:ext>
            </a:extLst>
          </p:cNvPr>
          <p:cNvSpPr txBox="1"/>
          <p:nvPr/>
        </p:nvSpPr>
        <p:spPr>
          <a:xfrm>
            <a:off x="3912941" y="2477294"/>
            <a:ext cx="43661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⏱️ 25-minute countdown timer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▶️ Start, Pause, and Reset buttons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📣 Real-time status updates 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💡 Easy to customize session durations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Joe 21</cp:lastModifiedBy>
  <cp:revision>30</cp:revision>
  <dcterms:created xsi:type="dcterms:W3CDTF">2024-03-29T15:07:22Z</dcterms:created>
  <dcterms:modified xsi:type="dcterms:W3CDTF">2025-09-01T05:29:12Z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