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4399DE-A7D4-4374-9B9F-737C5AA6192C}"/>
              </a:ext>
            </a:extLst>
          </p:cNvPr>
          <p:cNvSpPr txBox="1"/>
          <p:nvPr/>
        </p:nvSpPr>
        <p:spPr>
          <a:xfrm>
            <a:off x="10081646" y="6265865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Desgined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2018 YPTLAB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5685C0-6B51-4306-BF71-8F0F182BEB53}"/>
              </a:ext>
            </a:extLst>
          </p:cNvPr>
          <p:cNvCxnSpPr/>
          <p:nvPr/>
        </p:nvCxnSpPr>
        <p:spPr>
          <a:xfrm>
            <a:off x="529389" y="2781701"/>
            <a:ext cx="1453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9A7FAA-3802-4525-8157-04AF3072C3D6}"/>
              </a:ext>
            </a:extLst>
          </p:cNvPr>
          <p:cNvSpPr txBox="1"/>
          <p:nvPr/>
        </p:nvSpPr>
        <p:spPr>
          <a:xfrm>
            <a:off x="427508" y="2839271"/>
            <a:ext cx="463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문준범 강승우 정제현 박서린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CC374-A08C-401F-B3BB-558632252688}"/>
              </a:ext>
            </a:extLst>
          </p:cNvPr>
          <p:cNvSpPr/>
          <p:nvPr/>
        </p:nvSpPr>
        <p:spPr>
          <a:xfrm>
            <a:off x="404260" y="1838428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555169" y="640662"/>
            <a:ext cx="60841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리눅스 팀프로젝트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</a:t>
            </a: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도둑잡기 게임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en-US" altLang="ko-KR" sz="2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server.c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카드 분배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F9212107-9D29-4B23-BC74-1B9E336A0456}"/>
              </a:ext>
            </a:extLst>
          </p:cNvPr>
          <p:cNvSpPr/>
          <p:nvPr/>
        </p:nvSpPr>
        <p:spPr>
          <a:xfrm>
            <a:off x="4490362" y="1885449"/>
            <a:ext cx="6323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make_card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(): card[]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에 트럼프 카드 정보 저장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0" name="직사각형 23">
            <a:extLst>
              <a:ext uri="{FF2B5EF4-FFF2-40B4-BE49-F238E27FC236}">
                <a16:creationId xmlns:a16="http://schemas.microsoft.com/office/drawing/2014/main" id="{04A838E6-1B63-428D-BF5A-00294092F926}"/>
              </a:ext>
            </a:extLst>
          </p:cNvPr>
          <p:cNvSpPr/>
          <p:nvPr/>
        </p:nvSpPr>
        <p:spPr>
          <a:xfrm>
            <a:off x="4490362" y="2681222"/>
            <a:ext cx="61952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shuffle_card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(): card[]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에 저장된 카드 순서를 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		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무작위로 나열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1" name="직사각형 23">
            <a:extLst>
              <a:ext uri="{FF2B5EF4-FFF2-40B4-BE49-F238E27FC236}">
                <a16:creationId xmlns:a16="http://schemas.microsoft.com/office/drawing/2014/main" id="{4687B35C-8F9C-4E20-9562-951ED9A37D66}"/>
              </a:ext>
            </a:extLst>
          </p:cNvPr>
          <p:cNvSpPr/>
          <p:nvPr/>
        </p:nvSpPr>
        <p:spPr>
          <a:xfrm>
            <a:off x="4490362" y="3659878"/>
            <a:ext cx="5889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distribute_card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():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플레이어에게 카드 분배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A60DA-BB34-4B4B-BCB8-D0C0D085B38B}"/>
              </a:ext>
            </a:extLst>
          </p:cNvPr>
          <p:cNvSpPr txBox="1"/>
          <p:nvPr/>
        </p:nvSpPr>
        <p:spPr>
          <a:xfrm>
            <a:off x="4948533" y="4284549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장의 카드를 더 받을 플레이어 무작위로 설정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AFE63-CD47-4356-9585-0BBA428E5C5E}"/>
              </a:ext>
            </a:extLst>
          </p:cNvPr>
          <p:cNvSpPr txBox="1"/>
          <p:nvPr/>
        </p:nvSpPr>
        <p:spPr>
          <a:xfrm>
            <a:off x="4948533" y="4766702"/>
            <a:ext cx="423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player[player index][]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카드 정보 저장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CBDA5-AD1E-4D04-B65D-9A1149E6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3" y="3041552"/>
            <a:ext cx="3631671" cy="17265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76F942-FA65-47B8-8BB9-CF501774D506}"/>
              </a:ext>
            </a:extLst>
          </p:cNvPr>
          <p:cNvSpPr txBox="1"/>
          <p:nvPr/>
        </p:nvSpPr>
        <p:spPr>
          <a:xfrm>
            <a:off x="4948533" y="5265827"/>
            <a:ext cx="704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card_num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player_index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각 플레이어가 갖고있는 카드 개수 저장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40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en-US" altLang="ko-KR" sz="2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server.c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진행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F9212107-9D29-4B23-BC74-1B9E336A0456}"/>
              </a:ext>
            </a:extLst>
          </p:cNvPr>
          <p:cNvSpPr/>
          <p:nvPr/>
        </p:nvSpPr>
        <p:spPr>
          <a:xfrm>
            <a:off x="4490362" y="1674781"/>
            <a:ext cx="7034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if, 4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명의 플레이어가 참가했고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시작하지 않았다면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A60DA-BB34-4B4B-BCB8-D0C0D085B38B}"/>
              </a:ext>
            </a:extLst>
          </p:cNvPr>
          <p:cNvSpPr txBox="1"/>
          <p:nvPr/>
        </p:nvSpPr>
        <p:spPr>
          <a:xfrm>
            <a:off x="4948533" y="2266239"/>
            <a:ext cx="4068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client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들의 카드 정보 출력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discard_card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같은 쌍의 카드 버리기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변경된 카드 정보를 다시 출력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AFE63-CD47-4356-9585-0BBA428E5C5E}"/>
              </a:ext>
            </a:extLst>
          </p:cNvPr>
          <p:cNvSpPr txBox="1"/>
          <p:nvPr/>
        </p:nvSpPr>
        <p:spPr>
          <a:xfrm>
            <a:off x="4948533" y="4352223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loser_check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():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현재 턴의 플레이어의 카드 확인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6F942-FA65-47B8-8BB9-CF501774D506}"/>
              </a:ext>
            </a:extLst>
          </p:cNvPr>
          <p:cNvSpPr txBox="1"/>
          <p:nvPr/>
        </p:nvSpPr>
        <p:spPr>
          <a:xfrm>
            <a:off x="5382973" y="4768084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if,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조커 한 장만 있다면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직사각형 23">
            <a:extLst>
              <a:ext uri="{FF2B5EF4-FFF2-40B4-BE49-F238E27FC236}">
                <a16:creationId xmlns:a16="http://schemas.microsoft.com/office/drawing/2014/main" id="{D0EDE217-A970-4CB7-80C5-E06887AC30FB}"/>
              </a:ext>
            </a:extLst>
          </p:cNvPr>
          <p:cNvSpPr/>
          <p:nvPr/>
        </p:nvSpPr>
        <p:spPr>
          <a:xfrm>
            <a:off x="4490362" y="3668432"/>
            <a:ext cx="501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if, 4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명의 플레이어가 참가 중이라면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0AFABE5-625B-4B96-86FD-D7F020A78969}"/>
              </a:ext>
            </a:extLst>
          </p:cNvPr>
          <p:cNvSpPr/>
          <p:nvPr/>
        </p:nvSpPr>
        <p:spPr>
          <a:xfrm>
            <a:off x="8169811" y="4860417"/>
            <a:ext cx="220668" cy="18466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AE1E2-4921-46A5-8CC7-2E8A15903380}"/>
              </a:ext>
            </a:extLst>
          </p:cNvPr>
          <p:cNvSpPr txBox="1"/>
          <p:nvPr/>
        </p:nvSpPr>
        <p:spPr>
          <a:xfrm>
            <a:off x="8563495" y="4768084"/>
            <a:ext cx="320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플레이어에게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패배 문구 출력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BC761-9237-4C6A-98EB-0D9D88FA97A1}"/>
              </a:ext>
            </a:extLst>
          </p:cNvPr>
          <p:cNvSpPr txBox="1"/>
          <p:nvPr/>
        </p:nvSpPr>
        <p:spPr>
          <a:xfrm>
            <a:off x="8563495" y="5498041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popClient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 제거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1B6B0-ADF7-4495-AB6E-A542724E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0" y="1731424"/>
            <a:ext cx="39338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en-US" altLang="ko-KR" sz="2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server.c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진행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F9212107-9D29-4B23-BC74-1B9E336A0456}"/>
              </a:ext>
            </a:extLst>
          </p:cNvPr>
          <p:cNvSpPr/>
          <p:nvPr/>
        </p:nvSpPr>
        <p:spPr>
          <a:xfrm>
            <a:off x="4490362" y="1674781"/>
            <a:ext cx="4929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플레이어가 카드 선택 인덱스 입력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A60DA-BB34-4B4B-BCB8-D0C0D085B38B}"/>
              </a:ext>
            </a:extLst>
          </p:cNvPr>
          <p:cNvSpPr txBox="1"/>
          <p:nvPr/>
        </p:nvSpPr>
        <p:spPr>
          <a:xfrm>
            <a:off x="4920832" y="2220072"/>
            <a:ext cx="588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bring_card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다음 턴의 플레이어의 해당 카드를 가져옴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29772-338A-47EC-BFDB-D7AEA2AAF9A2}"/>
              </a:ext>
            </a:extLst>
          </p:cNvPr>
          <p:cNvSpPr txBox="1"/>
          <p:nvPr/>
        </p:nvSpPr>
        <p:spPr>
          <a:xfrm>
            <a:off x="4920832" y="2856454"/>
            <a:ext cx="510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dircard_card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같은 쌍의 카드가 있다면 버린다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6A4BD-AFAE-4A61-AA80-1D3834CDF35F}"/>
              </a:ext>
            </a:extLst>
          </p:cNvPr>
          <p:cNvSpPr txBox="1"/>
          <p:nvPr/>
        </p:nvSpPr>
        <p:spPr>
          <a:xfrm>
            <a:off x="4920832" y="511344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플레이어에게 채팅 데이터 출력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40BEE8A-77C7-4FB6-8AE0-BBCF46DCF5A1}"/>
              </a:ext>
            </a:extLst>
          </p:cNvPr>
          <p:cNvSpPr/>
          <p:nvPr/>
        </p:nvSpPr>
        <p:spPr>
          <a:xfrm>
            <a:off x="7776872" y="3516513"/>
            <a:ext cx="220668" cy="18466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BF2B84-B09F-4756-A284-679430A3CE5C}"/>
              </a:ext>
            </a:extLst>
          </p:cNvPr>
          <p:cNvSpPr txBox="1"/>
          <p:nvPr/>
        </p:nvSpPr>
        <p:spPr>
          <a:xfrm>
            <a:off x="8170556" y="3424180"/>
            <a:ext cx="35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현재 플레이어의 카드 정보 출력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47E6B-7F01-4671-87DE-01290873CA48}"/>
              </a:ext>
            </a:extLst>
          </p:cNvPr>
          <p:cNvSpPr txBox="1"/>
          <p:nvPr/>
        </p:nvSpPr>
        <p:spPr>
          <a:xfrm>
            <a:off x="8170556" y="3991906"/>
            <a:ext cx="35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다음 플레이어에게 턴이 넘어감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E8AE0A-0359-4326-9A28-0502A1055694}"/>
              </a:ext>
            </a:extLst>
          </p:cNvPr>
          <p:cNvSpPr/>
          <p:nvPr/>
        </p:nvSpPr>
        <p:spPr>
          <a:xfrm>
            <a:off x="4490362" y="4477061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플레이어가 채팅 입력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A2581A-F1BC-4A70-97B5-8C5DBD6F87AD}"/>
              </a:ext>
            </a:extLst>
          </p:cNvPr>
          <p:cNvSpPr txBox="1"/>
          <p:nvPr/>
        </p:nvSpPr>
        <p:spPr>
          <a:xfrm>
            <a:off x="4526460" y="3424180"/>
            <a:ext cx="35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if,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카드 고르기를 성공했다면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769EA-2916-4899-BB62-51714416787C}"/>
              </a:ext>
            </a:extLst>
          </p:cNvPr>
          <p:cNvSpPr txBox="1"/>
          <p:nvPr/>
        </p:nvSpPr>
        <p:spPr>
          <a:xfrm>
            <a:off x="4920832" y="5664635"/>
            <a:ext cx="189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if,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종료 문구라면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8011D91-AE40-4DE7-9909-DBEFF1B38221}"/>
              </a:ext>
            </a:extLst>
          </p:cNvPr>
          <p:cNvSpPr/>
          <p:nvPr/>
        </p:nvSpPr>
        <p:spPr>
          <a:xfrm>
            <a:off x="6898407" y="5704659"/>
            <a:ext cx="220668" cy="18466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02C9ED-07BA-4F9E-B882-67413426D766}"/>
              </a:ext>
            </a:extLst>
          </p:cNvPr>
          <p:cNvSpPr txBox="1"/>
          <p:nvPr/>
        </p:nvSpPr>
        <p:spPr>
          <a:xfrm>
            <a:off x="7292090" y="5612326"/>
            <a:ext cx="377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popClient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현재 플레이어 삭제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16BD4-3A1C-4DDF-BC34-B46722C9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2" y="1674781"/>
            <a:ext cx="3897874" cy="45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en-US" altLang="ko-KR" sz="2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client.c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소켓 생성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F9212107-9D29-4B23-BC74-1B9E336A0456}"/>
              </a:ext>
            </a:extLst>
          </p:cNvPr>
          <p:cNvSpPr/>
          <p:nvPr/>
        </p:nvSpPr>
        <p:spPr>
          <a:xfrm>
            <a:off x="5355449" y="1859447"/>
            <a:ext cx="3719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client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의 서버 주소 초기화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E8AE0A-0359-4326-9A28-0502A1055694}"/>
              </a:ext>
            </a:extLst>
          </p:cNvPr>
          <p:cNvSpPr/>
          <p:nvPr/>
        </p:nvSpPr>
        <p:spPr>
          <a:xfrm>
            <a:off x="5355449" y="2694651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사용자로부터 닉네임 입력 받음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2" name="직사각형 23">
            <a:extLst>
              <a:ext uri="{FF2B5EF4-FFF2-40B4-BE49-F238E27FC236}">
                <a16:creationId xmlns:a16="http://schemas.microsoft.com/office/drawing/2014/main" id="{82381AC9-FBE2-4B8A-8D3D-A00EBEA08407}"/>
              </a:ext>
            </a:extLst>
          </p:cNvPr>
          <p:cNvSpPr/>
          <p:nvPr/>
        </p:nvSpPr>
        <p:spPr>
          <a:xfrm>
            <a:off x="5355449" y="1252512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소켓 생성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3" name="직사각형 23">
            <a:extLst>
              <a:ext uri="{FF2B5EF4-FFF2-40B4-BE49-F238E27FC236}">
                <a16:creationId xmlns:a16="http://schemas.microsoft.com/office/drawing/2014/main" id="{A6E825C3-FF5E-468E-A374-64EAF66B40E0}"/>
              </a:ext>
            </a:extLst>
          </p:cNvPr>
          <p:cNvSpPr/>
          <p:nvPr/>
        </p:nvSpPr>
        <p:spPr>
          <a:xfrm>
            <a:off x="5355449" y="3613666"/>
            <a:ext cx="3514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send_chat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()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쓰레드 생성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146779-115E-4516-8283-47650481CF15}"/>
              </a:ext>
            </a:extLst>
          </p:cNvPr>
          <p:cNvSpPr txBox="1"/>
          <p:nvPr/>
        </p:nvSpPr>
        <p:spPr>
          <a:xfrm>
            <a:off x="5894037" y="4348015"/>
            <a:ext cx="587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send_chat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플레이어가 입력한 문자를 서버에 전달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3">
            <a:extLst>
              <a:ext uri="{FF2B5EF4-FFF2-40B4-BE49-F238E27FC236}">
                <a16:creationId xmlns:a16="http://schemas.microsoft.com/office/drawing/2014/main" id="{99814E35-06AA-49D6-BD8D-83638200DB6D}"/>
              </a:ext>
            </a:extLst>
          </p:cNvPr>
          <p:cNvSpPr/>
          <p:nvPr/>
        </p:nvSpPr>
        <p:spPr>
          <a:xfrm>
            <a:off x="5355449" y="4951940"/>
            <a:ext cx="382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receive_chat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()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쓰레드 생성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F4371-30F5-4811-A599-11D8894F97D4}"/>
              </a:ext>
            </a:extLst>
          </p:cNvPr>
          <p:cNvSpPr txBox="1"/>
          <p:nvPr/>
        </p:nvSpPr>
        <p:spPr>
          <a:xfrm>
            <a:off x="5894037" y="5686289"/>
            <a:ext cx="587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receive_chat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서버에서 출력된 문자열을 받는다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B4C419-9233-4D5C-8A6E-0AFA4FFE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5" y="2119785"/>
            <a:ext cx="4354619" cy="37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0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4080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en-US" altLang="ko-KR" sz="2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client.c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보내기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직사각형 23">
            <a:extLst>
              <a:ext uri="{FF2B5EF4-FFF2-40B4-BE49-F238E27FC236}">
                <a16:creationId xmlns:a16="http://schemas.microsoft.com/office/drawing/2014/main" id="{AF59F729-1EC2-415A-A036-6DE8FE11FAD6}"/>
              </a:ext>
            </a:extLst>
          </p:cNvPr>
          <p:cNvSpPr/>
          <p:nvPr/>
        </p:nvSpPr>
        <p:spPr>
          <a:xfrm>
            <a:off x="4948533" y="2349918"/>
            <a:ext cx="1066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While{</a:t>
            </a:r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1C43B46E-37A4-4959-BF25-E2DCF79D41CC}"/>
              </a:ext>
            </a:extLst>
          </p:cNvPr>
          <p:cNvSpPr/>
          <p:nvPr/>
        </p:nvSpPr>
        <p:spPr>
          <a:xfrm>
            <a:off x="4948533" y="5940125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}</a:t>
            </a:r>
          </a:p>
        </p:txBody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A1CA039F-3B12-4C09-857C-C23BCD9F0192}"/>
              </a:ext>
            </a:extLst>
          </p:cNvPr>
          <p:cNvSpPr/>
          <p:nvPr/>
        </p:nvSpPr>
        <p:spPr>
          <a:xfrm>
            <a:off x="5481692" y="3198167"/>
            <a:ext cx="5040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if,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사용자로부터 입력이 들어온다면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4679E-AA0D-46C6-BBA0-6E23361ECD2A}"/>
              </a:ext>
            </a:extLst>
          </p:cNvPr>
          <p:cNvSpPr txBox="1"/>
          <p:nvPr/>
        </p:nvSpPr>
        <p:spPr>
          <a:xfrm>
            <a:off x="6014851" y="3995370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buf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[]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배열에 사용자 입력 저장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4B594-B394-42A9-B1BA-E816457CB0C3}"/>
              </a:ext>
            </a:extLst>
          </p:cNvPr>
          <p:cNvSpPr txBox="1"/>
          <p:nvPr/>
        </p:nvSpPr>
        <p:spPr>
          <a:xfrm>
            <a:off x="6014851" y="4542452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 소켓에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buf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내용 출력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5650F-6085-46AE-AADB-B58E7D925BB8}"/>
              </a:ext>
            </a:extLst>
          </p:cNvPr>
          <p:cNvSpPr txBox="1"/>
          <p:nvPr/>
        </p:nvSpPr>
        <p:spPr>
          <a:xfrm>
            <a:off x="6014851" y="5089534"/>
            <a:ext cx="189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if,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종료 문구라면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06C69D4-6D03-4AEC-A792-D243FB150FF5}"/>
              </a:ext>
            </a:extLst>
          </p:cNvPr>
          <p:cNvSpPr/>
          <p:nvPr/>
        </p:nvSpPr>
        <p:spPr>
          <a:xfrm>
            <a:off x="8026168" y="5181867"/>
            <a:ext cx="220668" cy="18466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EE226-3700-4A74-AD6A-061EC4DB2CFA}"/>
              </a:ext>
            </a:extLst>
          </p:cNvPr>
          <p:cNvSpPr txBox="1"/>
          <p:nvPr/>
        </p:nvSpPr>
        <p:spPr>
          <a:xfrm>
            <a:off x="8419851" y="5089534"/>
            <a:ext cx="377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receive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쓰레드 삭제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4C8F19-1A30-4640-9A90-55F2ECF95F7B}"/>
              </a:ext>
            </a:extLst>
          </p:cNvPr>
          <p:cNvSpPr txBox="1"/>
          <p:nvPr/>
        </p:nvSpPr>
        <p:spPr>
          <a:xfrm>
            <a:off x="8419851" y="5539990"/>
            <a:ext cx="377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break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9EE5D-BAEB-4E1A-82D4-FB17EB22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93" y="2133232"/>
            <a:ext cx="42767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7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4080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en-US" altLang="ko-KR" sz="2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client.c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받기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직사각형 23">
            <a:extLst>
              <a:ext uri="{FF2B5EF4-FFF2-40B4-BE49-F238E27FC236}">
                <a16:creationId xmlns:a16="http://schemas.microsoft.com/office/drawing/2014/main" id="{AF59F729-1EC2-415A-A036-6DE8FE11FAD6}"/>
              </a:ext>
            </a:extLst>
          </p:cNvPr>
          <p:cNvSpPr/>
          <p:nvPr/>
        </p:nvSpPr>
        <p:spPr>
          <a:xfrm>
            <a:off x="4948533" y="2349918"/>
            <a:ext cx="1066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While{</a:t>
            </a:r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1C43B46E-37A4-4959-BF25-E2DCF79D41CC}"/>
              </a:ext>
            </a:extLst>
          </p:cNvPr>
          <p:cNvSpPr/>
          <p:nvPr/>
        </p:nvSpPr>
        <p:spPr>
          <a:xfrm>
            <a:off x="5119514" y="4858701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}</a:t>
            </a:r>
          </a:p>
        </p:txBody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A1CA039F-3B12-4C09-857C-C23BCD9F0192}"/>
              </a:ext>
            </a:extLst>
          </p:cNvPr>
          <p:cNvSpPr/>
          <p:nvPr/>
        </p:nvSpPr>
        <p:spPr>
          <a:xfrm>
            <a:off x="5481692" y="3198167"/>
            <a:ext cx="4732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if,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서버로부터 입력이 들어온다면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4679E-AA0D-46C6-BBA0-6E23361ECD2A}"/>
              </a:ext>
            </a:extLst>
          </p:cNvPr>
          <p:cNvSpPr txBox="1"/>
          <p:nvPr/>
        </p:nvSpPr>
        <p:spPr>
          <a:xfrm>
            <a:off x="6014851" y="3995370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chat_Data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[]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배열에 저장된 값 표준 출력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E08D1-08E7-48CD-9CC7-0AAA1A77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3" y="3124446"/>
            <a:ext cx="4080728" cy="19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3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87A7DEF-A1A5-45DB-98A4-DF0BB676C62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808749" y="3521176"/>
            <a:ext cx="2566257" cy="3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649932" y="2691172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668365" y="2751735"/>
            <a:ext cx="5413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8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EBF7EE-51EB-4318-8F52-A8E501868CBC}"/>
              </a:ext>
            </a:extLst>
          </p:cNvPr>
          <p:cNvGrpSpPr/>
          <p:nvPr/>
        </p:nvGrpSpPr>
        <p:grpSpPr>
          <a:xfrm>
            <a:off x="1611752" y="2290871"/>
            <a:ext cx="8968495" cy="2107530"/>
            <a:chOff x="1189712" y="2714625"/>
            <a:chExt cx="6079980" cy="14287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697E4AA-5A8D-44F0-96DE-DF49CECC990E}"/>
                </a:ext>
              </a:extLst>
            </p:cNvPr>
            <p:cNvGrpSpPr/>
            <p:nvPr/>
          </p:nvGrpSpPr>
          <p:grpSpPr>
            <a:xfrm>
              <a:off x="1189712" y="2714625"/>
              <a:ext cx="1428750" cy="1428750"/>
              <a:chOff x="1189712" y="2714625"/>
              <a:chExt cx="1428750" cy="142875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6A512510-2BA2-4530-8A19-945D066A16E7}"/>
                  </a:ext>
                </a:extLst>
              </p:cNvPr>
              <p:cNvSpPr/>
              <p:nvPr/>
            </p:nvSpPr>
            <p:spPr>
              <a:xfrm>
                <a:off x="1189712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8F3144B-24E5-4E75-8594-FEEF36E6124E}"/>
                  </a:ext>
                </a:extLst>
              </p:cNvPr>
              <p:cNvSpPr/>
              <p:nvPr/>
            </p:nvSpPr>
            <p:spPr>
              <a:xfrm>
                <a:off x="1218261" y="3231862"/>
                <a:ext cx="1371656" cy="646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0D252"/>
                    </a:solidFill>
                    <a:ea typeface="Tmon몬소리 Black" panose="02000A03000000000000" pitchFamily="2" charset="-127"/>
                  </a:rPr>
                  <a:t>1.</a:t>
                </a:r>
                <a:r>
                  <a:rPr lang="ko-KR" altLang="en-US" sz="2800" dirty="0">
                    <a:solidFill>
                      <a:srgbClr val="F0D252"/>
                    </a:solidFill>
                    <a:ea typeface="Tmon몬소리 Black" panose="02000A03000000000000" pitchFamily="2" charset="-127"/>
                  </a:rPr>
                  <a:t>프로그램 </a:t>
                </a:r>
                <a:endParaRPr lang="en-US" altLang="ko-KR" sz="2800" dirty="0">
                  <a:solidFill>
                    <a:srgbClr val="F0D252"/>
                  </a:solidFill>
                  <a:ea typeface="Tmon몬소리 Black" panose="02000A03000000000000" pitchFamily="2" charset="-127"/>
                </a:endParaRPr>
              </a:p>
              <a:p>
                <a:pPr algn="ctr"/>
                <a:r>
                  <a:rPr lang="ko-KR" altLang="en-US" sz="2800" dirty="0">
                    <a:solidFill>
                      <a:srgbClr val="F0D252"/>
                    </a:solidFill>
                    <a:ea typeface="Tmon몬소리 Black" panose="02000A03000000000000" pitchFamily="2" charset="-127"/>
                  </a:rPr>
                  <a:t>개요</a:t>
                </a:r>
                <a:endParaRPr lang="ko-KR" altLang="en-US" sz="2800" dirty="0">
                  <a:solidFill>
                    <a:srgbClr val="F0D252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AD6B72B-B88E-4B78-8B95-7CEDA005824C}"/>
                </a:ext>
              </a:extLst>
            </p:cNvPr>
            <p:cNvGrpSpPr/>
            <p:nvPr/>
          </p:nvGrpSpPr>
          <p:grpSpPr>
            <a:xfrm>
              <a:off x="3515327" y="2714625"/>
              <a:ext cx="1428750" cy="1428750"/>
              <a:chOff x="4186238" y="2714625"/>
              <a:chExt cx="1428750" cy="14287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F7198FE-1F6C-4278-8BA6-D455C00C2D41}"/>
                  </a:ext>
                </a:extLst>
              </p:cNvPr>
              <p:cNvSpPr/>
              <p:nvPr/>
            </p:nvSpPr>
            <p:spPr>
              <a:xfrm>
                <a:off x="4186238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D79C598-20A3-4DDA-80C0-66395DF350F5}"/>
                  </a:ext>
                </a:extLst>
              </p:cNvPr>
              <p:cNvSpPr/>
              <p:nvPr/>
            </p:nvSpPr>
            <p:spPr>
              <a:xfrm>
                <a:off x="4373209" y="3231862"/>
                <a:ext cx="1054813" cy="354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0D252"/>
                    </a:solidFill>
                  </a:rPr>
                  <a:t>2.Sever.c</a:t>
                </a:r>
                <a:endParaRPr lang="ko-KR" altLang="en-US" sz="2800" dirty="0">
                  <a:solidFill>
                    <a:srgbClr val="F0D252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D0DC99A-5BBD-4CAD-8196-314DEEE04022}"/>
                </a:ext>
              </a:extLst>
            </p:cNvPr>
            <p:cNvGrpSpPr/>
            <p:nvPr/>
          </p:nvGrpSpPr>
          <p:grpSpPr>
            <a:xfrm>
              <a:off x="5840942" y="2714625"/>
              <a:ext cx="1428750" cy="1428750"/>
              <a:chOff x="7182764" y="2714625"/>
              <a:chExt cx="1428750" cy="1428750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B59DE8E-CDF6-4551-B287-C7C5F3EC2EF4}"/>
                  </a:ext>
                </a:extLst>
              </p:cNvPr>
              <p:cNvSpPr/>
              <p:nvPr/>
            </p:nvSpPr>
            <p:spPr>
              <a:xfrm>
                <a:off x="7182764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245CB2F-4585-4925-930B-70A81850154C}"/>
                  </a:ext>
                </a:extLst>
              </p:cNvPr>
              <p:cNvSpPr/>
              <p:nvPr/>
            </p:nvSpPr>
            <p:spPr>
              <a:xfrm>
                <a:off x="7342262" y="3231862"/>
                <a:ext cx="1109757" cy="354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F0D252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3.Client.c</a:t>
                </a:r>
                <a:endParaRPr lang="ko-KR" altLang="en-US" sz="2800" dirty="0">
                  <a:solidFill>
                    <a:srgbClr val="F0D252"/>
                  </a:solidFill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4CB76-0966-459D-8081-F4E74CEF0DC7}"/>
              </a:ext>
            </a:extLst>
          </p:cNvPr>
          <p:cNvGrpSpPr/>
          <p:nvPr/>
        </p:nvGrpSpPr>
        <p:grpSpPr>
          <a:xfrm>
            <a:off x="4261203" y="5430014"/>
            <a:ext cx="3669594" cy="462883"/>
            <a:chOff x="4406760" y="4487509"/>
            <a:chExt cx="3669594" cy="462883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5480290-0C92-4574-B631-155D916913A6}"/>
                </a:ext>
              </a:extLst>
            </p:cNvPr>
            <p:cNvCxnSpPr/>
            <p:nvPr/>
          </p:nvCxnSpPr>
          <p:spPr>
            <a:xfrm>
              <a:off x="5514850" y="4487509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41690F-3CA3-43A4-9C00-0A1A716ABEEE}"/>
                </a:ext>
              </a:extLst>
            </p:cNvPr>
            <p:cNvSpPr txBox="1"/>
            <p:nvPr/>
          </p:nvSpPr>
          <p:spPr>
            <a:xfrm>
              <a:off x="4406760" y="4642615"/>
              <a:ext cx="3669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시간은 없는데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깔끔하고 예쁘게 만들고 </a:t>
              </a:r>
              <a:r>
                <a:rPr lang="ko-KR" altLang="en-US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싶다구요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544578" y="464884"/>
            <a:ext cx="494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개요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규칙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7ED628-3876-47EA-AD39-9F407F509A27}"/>
              </a:ext>
            </a:extLst>
          </p:cNvPr>
          <p:cNvSpPr/>
          <p:nvPr/>
        </p:nvSpPr>
        <p:spPr>
          <a:xfrm>
            <a:off x="1424452" y="2592122"/>
            <a:ext cx="805957" cy="116288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4"/>
                </a:solidFill>
              </a:rPr>
              <a:t>♥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A1C6D8-7C1A-497D-A6DA-443F0112C927}"/>
              </a:ext>
            </a:extLst>
          </p:cNvPr>
          <p:cNvSpPr/>
          <p:nvPr/>
        </p:nvSpPr>
        <p:spPr>
          <a:xfrm>
            <a:off x="2056421" y="2830662"/>
            <a:ext cx="805957" cy="116288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4"/>
                </a:solidFill>
              </a:rPr>
              <a:t>♠</a:t>
            </a:r>
          </a:p>
        </p:txBody>
      </p:sp>
      <p:sp>
        <p:nvSpPr>
          <p:cNvPr id="31" name="직사각형 23">
            <a:extLst>
              <a:ext uri="{FF2B5EF4-FFF2-40B4-BE49-F238E27FC236}">
                <a16:creationId xmlns:a16="http://schemas.microsoft.com/office/drawing/2014/main" id="{2FC8D4BB-8A98-40A2-9A9D-236615CB3B90}"/>
              </a:ext>
            </a:extLst>
          </p:cNvPr>
          <p:cNvSpPr/>
          <p:nvPr/>
        </p:nvSpPr>
        <p:spPr>
          <a:xfrm>
            <a:off x="1111806" y="4392735"/>
            <a:ext cx="2217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조커를 포함한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,</a:t>
            </a:r>
          </a:p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53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장의 카드를 분배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60F886-9B38-4542-853A-4E0E9658E4B1}"/>
              </a:ext>
            </a:extLst>
          </p:cNvPr>
          <p:cNvSpPr/>
          <p:nvPr/>
        </p:nvSpPr>
        <p:spPr>
          <a:xfrm>
            <a:off x="4499113" y="2674011"/>
            <a:ext cx="805957" cy="116288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4"/>
                </a:solidFill>
              </a:rPr>
              <a:t>♥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8E825B-5BE6-43C5-BD66-854E45988E6B}"/>
              </a:ext>
            </a:extLst>
          </p:cNvPr>
          <p:cNvSpPr/>
          <p:nvPr/>
        </p:nvSpPr>
        <p:spPr>
          <a:xfrm>
            <a:off x="5131082" y="2912551"/>
            <a:ext cx="805957" cy="116288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4"/>
                </a:solidFill>
              </a:rPr>
              <a:t>♥</a:t>
            </a:r>
          </a:p>
        </p:txBody>
      </p:sp>
      <p:sp>
        <p:nvSpPr>
          <p:cNvPr id="34" name="직사각형 23">
            <a:extLst>
              <a:ext uri="{FF2B5EF4-FFF2-40B4-BE49-F238E27FC236}">
                <a16:creationId xmlns:a16="http://schemas.microsoft.com/office/drawing/2014/main" id="{8DA4A6B9-12C4-46C0-A4A3-C2A077F913C8}"/>
              </a:ext>
            </a:extLst>
          </p:cNvPr>
          <p:cNvSpPr/>
          <p:nvPr/>
        </p:nvSpPr>
        <p:spPr>
          <a:xfrm>
            <a:off x="3633853" y="4392735"/>
            <a:ext cx="3466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숫자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또는 글씨가 같은 카드가 남지 않을 때까지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쌍씩 버린다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BE2B75B9-4362-4E9B-8BA5-6769AE24BAC8}"/>
              </a:ext>
            </a:extLst>
          </p:cNvPr>
          <p:cNvSpPr/>
          <p:nvPr/>
        </p:nvSpPr>
        <p:spPr>
          <a:xfrm>
            <a:off x="4187422" y="2244253"/>
            <a:ext cx="2012010" cy="2043362"/>
          </a:xfrm>
          <a:prstGeom prst="noSmoking">
            <a:avLst>
              <a:gd name="adj" fmla="val 101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8115B-445B-449C-A0A0-A58272E08834}"/>
              </a:ext>
            </a:extLst>
          </p:cNvPr>
          <p:cNvSpPr/>
          <p:nvPr/>
        </p:nvSpPr>
        <p:spPr>
          <a:xfrm>
            <a:off x="8023924" y="2674011"/>
            <a:ext cx="805957" cy="116288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4"/>
                </a:solidFill>
              </a:rPr>
              <a:t>♥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9BBFE-A775-43A8-A145-340BB36D5E9D}"/>
              </a:ext>
            </a:extLst>
          </p:cNvPr>
          <p:cNvSpPr/>
          <p:nvPr/>
        </p:nvSpPr>
        <p:spPr>
          <a:xfrm>
            <a:off x="9750023" y="2674010"/>
            <a:ext cx="805957" cy="116288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4"/>
                </a:solidFill>
              </a:rPr>
              <a:t>♠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F512132-AD93-491F-8DAF-995192B1034E}"/>
              </a:ext>
            </a:extLst>
          </p:cNvPr>
          <p:cNvSpPr/>
          <p:nvPr/>
        </p:nvSpPr>
        <p:spPr>
          <a:xfrm>
            <a:off x="9001009" y="3084828"/>
            <a:ext cx="552656" cy="391465"/>
          </a:xfrm>
          <a:prstGeom prst="leftRightArrow">
            <a:avLst>
              <a:gd name="adj1" fmla="val 38235"/>
              <a:gd name="adj2" fmla="val 2058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23">
            <a:extLst>
              <a:ext uri="{FF2B5EF4-FFF2-40B4-BE49-F238E27FC236}">
                <a16:creationId xmlns:a16="http://schemas.microsoft.com/office/drawing/2014/main" id="{74E325D9-DA6F-4970-89FE-242217DFF8AB}"/>
              </a:ext>
            </a:extLst>
          </p:cNvPr>
          <p:cNvSpPr/>
          <p:nvPr/>
        </p:nvSpPr>
        <p:spPr>
          <a:xfrm>
            <a:off x="7405181" y="4293880"/>
            <a:ext cx="3859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상대방의 카드를 한 장 가져온다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만약에 같은 카드가 있다면 한 쌍을 버린다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.)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143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프로그램개요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규칙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7ED628-3876-47EA-AD39-9F407F509A27}"/>
              </a:ext>
            </a:extLst>
          </p:cNvPr>
          <p:cNvSpPr/>
          <p:nvPr/>
        </p:nvSpPr>
        <p:spPr>
          <a:xfrm>
            <a:off x="4870017" y="2037835"/>
            <a:ext cx="1928348" cy="2782329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accent4"/>
              </a:solidFill>
            </a:endParaRPr>
          </a:p>
        </p:txBody>
      </p:sp>
      <p:sp>
        <p:nvSpPr>
          <p:cNvPr id="31" name="직사각형 23">
            <a:extLst>
              <a:ext uri="{FF2B5EF4-FFF2-40B4-BE49-F238E27FC236}">
                <a16:creationId xmlns:a16="http://schemas.microsoft.com/office/drawing/2014/main" id="{2FC8D4BB-8A98-40A2-9A9D-236615CB3B90}"/>
              </a:ext>
            </a:extLst>
          </p:cNvPr>
          <p:cNvSpPr/>
          <p:nvPr/>
        </p:nvSpPr>
        <p:spPr>
          <a:xfrm>
            <a:off x="3181645" y="5318417"/>
            <a:ext cx="5305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조커 한 장만 남은 사람이 패배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!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16696C98-EBB8-4411-B86E-103AFDFC7E81}"/>
              </a:ext>
            </a:extLst>
          </p:cNvPr>
          <p:cNvSpPr/>
          <p:nvPr/>
        </p:nvSpPr>
        <p:spPr>
          <a:xfrm>
            <a:off x="5217965" y="2812773"/>
            <a:ext cx="1232452" cy="1232452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0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80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개요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설명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84F33-AB07-4DD6-AFC9-E02BB3F0A2B5}"/>
              </a:ext>
            </a:extLst>
          </p:cNvPr>
          <p:cNvSpPr/>
          <p:nvPr/>
        </p:nvSpPr>
        <p:spPr>
          <a:xfrm>
            <a:off x="1941179" y="2292625"/>
            <a:ext cx="1948069" cy="2862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A5DC3-F52E-4DFF-9048-A17F673DC8AE}"/>
              </a:ext>
            </a:extLst>
          </p:cNvPr>
          <p:cNvSpPr/>
          <p:nvPr/>
        </p:nvSpPr>
        <p:spPr>
          <a:xfrm>
            <a:off x="2232726" y="2597425"/>
            <a:ext cx="1364974" cy="3975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2C265-1D3B-438D-A39E-9AF7B31D7FC6}"/>
              </a:ext>
            </a:extLst>
          </p:cNvPr>
          <p:cNvSpPr/>
          <p:nvPr/>
        </p:nvSpPr>
        <p:spPr>
          <a:xfrm>
            <a:off x="2232726" y="3226905"/>
            <a:ext cx="1364974" cy="3975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4643B-D235-485B-8BA9-A41F1CE65FC8}"/>
              </a:ext>
            </a:extLst>
          </p:cNvPr>
          <p:cNvSpPr/>
          <p:nvPr/>
        </p:nvSpPr>
        <p:spPr>
          <a:xfrm>
            <a:off x="2232726" y="3856385"/>
            <a:ext cx="1364974" cy="3975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23">
            <a:extLst>
              <a:ext uri="{FF2B5EF4-FFF2-40B4-BE49-F238E27FC236}">
                <a16:creationId xmlns:a16="http://schemas.microsoft.com/office/drawing/2014/main" id="{3322AAE6-A7F9-4B45-A4F1-86AE9623655F}"/>
              </a:ext>
            </a:extLst>
          </p:cNvPr>
          <p:cNvSpPr/>
          <p:nvPr/>
        </p:nvSpPr>
        <p:spPr>
          <a:xfrm>
            <a:off x="1011415" y="5542106"/>
            <a:ext cx="3807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Server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FA6BA5-0E5C-45AB-A40C-00A0ADD53534}"/>
              </a:ext>
            </a:extLst>
          </p:cNvPr>
          <p:cNvSpPr/>
          <p:nvPr/>
        </p:nvSpPr>
        <p:spPr>
          <a:xfrm>
            <a:off x="8057322" y="2292625"/>
            <a:ext cx="934280" cy="934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5E5758CB-D4A9-419A-9F91-3492B9B5EE31}"/>
              </a:ext>
            </a:extLst>
          </p:cNvPr>
          <p:cNvSpPr/>
          <p:nvPr/>
        </p:nvSpPr>
        <p:spPr>
          <a:xfrm>
            <a:off x="7994375" y="3429000"/>
            <a:ext cx="1060174" cy="1726095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A7F31393-682F-4B75-B7E6-D0696F844421}"/>
              </a:ext>
            </a:extLst>
          </p:cNvPr>
          <p:cNvSpPr/>
          <p:nvPr/>
        </p:nvSpPr>
        <p:spPr>
          <a:xfrm>
            <a:off x="6620664" y="5542106"/>
            <a:ext cx="3807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client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86FF6A9-66FB-4021-800D-DF7CFF7C2B46}"/>
              </a:ext>
            </a:extLst>
          </p:cNvPr>
          <p:cNvSpPr/>
          <p:nvPr/>
        </p:nvSpPr>
        <p:spPr>
          <a:xfrm>
            <a:off x="4999250" y="3113997"/>
            <a:ext cx="1948069" cy="1020945"/>
          </a:xfrm>
          <a:prstGeom prst="leftRightArrow">
            <a:avLst>
              <a:gd name="adj1" fmla="val 38235"/>
              <a:gd name="adj2" fmla="val 2058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80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개요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설명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84F33-AB07-4DD6-AFC9-E02BB3F0A2B5}"/>
              </a:ext>
            </a:extLst>
          </p:cNvPr>
          <p:cNvSpPr/>
          <p:nvPr/>
        </p:nvSpPr>
        <p:spPr>
          <a:xfrm>
            <a:off x="1941179" y="2292625"/>
            <a:ext cx="1948069" cy="2862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A5DC3-F52E-4DFF-9048-A17F673DC8AE}"/>
              </a:ext>
            </a:extLst>
          </p:cNvPr>
          <p:cNvSpPr/>
          <p:nvPr/>
        </p:nvSpPr>
        <p:spPr>
          <a:xfrm>
            <a:off x="2232726" y="2597425"/>
            <a:ext cx="1364974" cy="3975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2C265-1D3B-438D-A39E-9AF7B31D7FC6}"/>
              </a:ext>
            </a:extLst>
          </p:cNvPr>
          <p:cNvSpPr/>
          <p:nvPr/>
        </p:nvSpPr>
        <p:spPr>
          <a:xfrm>
            <a:off x="2232726" y="3226905"/>
            <a:ext cx="1364974" cy="3975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4643B-D235-485B-8BA9-A41F1CE65FC8}"/>
              </a:ext>
            </a:extLst>
          </p:cNvPr>
          <p:cNvSpPr/>
          <p:nvPr/>
        </p:nvSpPr>
        <p:spPr>
          <a:xfrm>
            <a:off x="2232726" y="3856385"/>
            <a:ext cx="1364974" cy="3975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23">
            <a:extLst>
              <a:ext uri="{FF2B5EF4-FFF2-40B4-BE49-F238E27FC236}">
                <a16:creationId xmlns:a16="http://schemas.microsoft.com/office/drawing/2014/main" id="{3322AAE6-A7F9-4B45-A4F1-86AE9623655F}"/>
              </a:ext>
            </a:extLst>
          </p:cNvPr>
          <p:cNvSpPr/>
          <p:nvPr/>
        </p:nvSpPr>
        <p:spPr>
          <a:xfrm>
            <a:off x="1011415" y="5542106"/>
            <a:ext cx="3807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Server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7A852E06-BFBF-4C53-8ED6-123791C3DCC4}"/>
              </a:ext>
            </a:extLst>
          </p:cNvPr>
          <p:cNvSpPr/>
          <p:nvPr/>
        </p:nvSpPr>
        <p:spPr>
          <a:xfrm>
            <a:off x="5823993" y="2638833"/>
            <a:ext cx="1830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-Client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 받기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69713-DEF3-47AC-BF6B-828536841589}"/>
              </a:ext>
            </a:extLst>
          </p:cNvPr>
          <p:cNvSpPr txBox="1"/>
          <p:nvPr/>
        </p:nvSpPr>
        <p:spPr>
          <a:xfrm>
            <a:off x="6062053" y="4478098"/>
            <a:ext cx="574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카드 섞기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카드 분배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카드 버리기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턴 진행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승패 확인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직사각형 23">
            <a:extLst>
              <a:ext uri="{FF2B5EF4-FFF2-40B4-BE49-F238E27FC236}">
                <a16:creationId xmlns:a16="http://schemas.microsoft.com/office/drawing/2014/main" id="{D8DA4488-C011-49BD-A970-4865C3A7951A}"/>
              </a:ext>
            </a:extLst>
          </p:cNvPr>
          <p:cNvSpPr/>
          <p:nvPr/>
        </p:nvSpPr>
        <p:spPr>
          <a:xfrm>
            <a:off x="5823993" y="3674677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-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게임 진행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3380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80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개요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설명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FA6BA5-0E5C-45AB-A40C-00A0ADD53534}"/>
              </a:ext>
            </a:extLst>
          </p:cNvPr>
          <p:cNvSpPr/>
          <p:nvPr/>
        </p:nvSpPr>
        <p:spPr>
          <a:xfrm>
            <a:off x="8057322" y="2292625"/>
            <a:ext cx="934280" cy="934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5E5758CB-D4A9-419A-9F91-3492B9B5EE31}"/>
              </a:ext>
            </a:extLst>
          </p:cNvPr>
          <p:cNvSpPr/>
          <p:nvPr/>
        </p:nvSpPr>
        <p:spPr>
          <a:xfrm>
            <a:off x="7994375" y="3429000"/>
            <a:ext cx="1060174" cy="1726095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A7F31393-682F-4B75-B7E6-D0696F844421}"/>
              </a:ext>
            </a:extLst>
          </p:cNvPr>
          <p:cNvSpPr/>
          <p:nvPr/>
        </p:nvSpPr>
        <p:spPr>
          <a:xfrm>
            <a:off x="6620664" y="5542106"/>
            <a:ext cx="3807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client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5C65FAFD-6329-4C38-9564-24B81DB540F9}"/>
              </a:ext>
            </a:extLst>
          </p:cNvPr>
          <p:cNvSpPr/>
          <p:nvPr/>
        </p:nvSpPr>
        <p:spPr>
          <a:xfrm>
            <a:off x="1289785" y="3025370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-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서버 데이터 받기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7" name="직사각형 23">
            <a:extLst>
              <a:ext uri="{FF2B5EF4-FFF2-40B4-BE49-F238E27FC236}">
                <a16:creationId xmlns:a16="http://schemas.microsoft.com/office/drawing/2014/main" id="{9197CD63-7755-4F3E-949C-26F78B21DCB2}"/>
              </a:ext>
            </a:extLst>
          </p:cNvPr>
          <p:cNvSpPr/>
          <p:nvPr/>
        </p:nvSpPr>
        <p:spPr>
          <a:xfrm>
            <a:off x="1289785" y="4061214"/>
            <a:ext cx="3299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-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서버에 데이터 보내기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512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en-US" altLang="ko-KR" sz="2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server.c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 생성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1D42D8-D519-4788-8660-24518699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2" y="2119786"/>
            <a:ext cx="5794788" cy="3388386"/>
          </a:xfrm>
          <a:prstGeom prst="rect">
            <a:avLst/>
          </a:prstGeom>
        </p:spPr>
      </p:pic>
      <p:sp>
        <p:nvSpPr>
          <p:cNvPr id="46" name="직사각형 23">
            <a:extLst>
              <a:ext uri="{FF2B5EF4-FFF2-40B4-BE49-F238E27FC236}">
                <a16:creationId xmlns:a16="http://schemas.microsoft.com/office/drawing/2014/main" id="{0230A9F9-299B-41D0-92B9-33E88D79462A}"/>
              </a:ext>
            </a:extLst>
          </p:cNvPr>
          <p:cNvSpPr/>
          <p:nvPr/>
        </p:nvSpPr>
        <p:spPr>
          <a:xfrm>
            <a:off x="7821213" y="1674781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소켓 생성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47" name="직사각형 23">
            <a:extLst>
              <a:ext uri="{FF2B5EF4-FFF2-40B4-BE49-F238E27FC236}">
                <a16:creationId xmlns:a16="http://schemas.microsoft.com/office/drawing/2014/main" id="{FF4E0B6F-4EC3-4527-878A-238313E6A82C}"/>
              </a:ext>
            </a:extLst>
          </p:cNvPr>
          <p:cNvSpPr/>
          <p:nvPr/>
        </p:nvSpPr>
        <p:spPr>
          <a:xfrm>
            <a:off x="7668813" y="2798390"/>
            <a:ext cx="37785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주소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포트 초기화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사용자가 포트 번호 입력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)</a:t>
            </a:r>
          </a:p>
        </p:txBody>
      </p:sp>
      <p:sp>
        <p:nvSpPr>
          <p:cNvPr id="48" name="직사각형 23">
            <a:extLst>
              <a:ext uri="{FF2B5EF4-FFF2-40B4-BE49-F238E27FC236}">
                <a16:creationId xmlns:a16="http://schemas.microsoft.com/office/drawing/2014/main" id="{0DC983E0-42B6-4B7A-96CF-278D64DDCBBE}"/>
              </a:ext>
            </a:extLst>
          </p:cNvPr>
          <p:cNvSpPr/>
          <p:nvPr/>
        </p:nvSpPr>
        <p:spPr>
          <a:xfrm>
            <a:off x="7668813" y="4291332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소켓과 주소 연결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1B4369C9-CE35-4186-80E4-40A51C44199B}"/>
              </a:ext>
            </a:extLst>
          </p:cNvPr>
          <p:cNvSpPr/>
          <p:nvPr/>
        </p:nvSpPr>
        <p:spPr>
          <a:xfrm>
            <a:off x="698128" y="2109379"/>
            <a:ext cx="4881038" cy="358371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id="{81F279CE-E845-45C2-A0D0-731A624711E1}"/>
              </a:ext>
            </a:extLst>
          </p:cNvPr>
          <p:cNvSpPr/>
          <p:nvPr/>
        </p:nvSpPr>
        <p:spPr>
          <a:xfrm>
            <a:off x="698127" y="2690192"/>
            <a:ext cx="5026811" cy="1700060"/>
          </a:xfrm>
          <a:prstGeom prst="frame">
            <a:avLst>
              <a:gd name="adj1" fmla="val 567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915BCF0B-4D8D-4CCE-A676-BB9DBBB67137}"/>
              </a:ext>
            </a:extLst>
          </p:cNvPr>
          <p:cNvSpPr/>
          <p:nvPr/>
        </p:nvSpPr>
        <p:spPr>
          <a:xfrm>
            <a:off x="698127" y="4505738"/>
            <a:ext cx="5517143" cy="866455"/>
          </a:xfrm>
          <a:prstGeom prst="frame">
            <a:avLst>
              <a:gd name="adj1" fmla="val 567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78C3A13-BBBF-4194-A32D-91B16AD18AF9}"/>
              </a:ext>
            </a:extLst>
          </p:cNvPr>
          <p:cNvCxnSpPr>
            <a:endCxn id="46" idx="1"/>
          </p:cNvCxnSpPr>
          <p:nvPr/>
        </p:nvCxnSpPr>
        <p:spPr>
          <a:xfrm flipV="1">
            <a:off x="5579166" y="1905614"/>
            <a:ext cx="2242047" cy="3870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9E6E14B-E409-4CD3-9E9B-FB9452F4DFDA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 flipV="1">
            <a:off x="5724938" y="3213889"/>
            <a:ext cx="1943875" cy="3263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F2F3F2-B3FE-4F65-B1B7-566F1B9FCDAE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 flipV="1">
            <a:off x="6215270" y="4522165"/>
            <a:ext cx="1453543" cy="4168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4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en-US" altLang="ko-KR" sz="2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server.c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Client 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받기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F9212107-9D29-4B23-BC74-1B9E336A0456}"/>
              </a:ext>
            </a:extLst>
          </p:cNvPr>
          <p:cNvSpPr/>
          <p:nvPr/>
        </p:nvSpPr>
        <p:spPr>
          <a:xfrm>
            <a:off x="4948533" y="1554145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Client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의 연결 수신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0" name="직사각형 23">
            <a:extLst>
              <a:ext uri="{FF2B5EF4-FFF2-40B4-BE49-F238E27FC236}">
                <a16:creationId xmlns:a16="http://schemas.microsoft.com/office/drawing/2014/main" id="{04A838E6-1B63-428D-BF5A-00294092F926}"/>
              </a:ext>
            </a:extLst>
          </p:cNvPr>
          <p:cNvSpPr/>
          <p:nvPr/>
        </p:nvSpPr>
        <p:spPr>
          <a:xfrm>
            <a:off x="4948533" y="2349918"/>
            <a:ext cx="1066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While{</a:t>
            </a:r>
          </a:p>
        </p:txBody>
      </p:sp>
      <p:sp>
        <p:nvSpPr>
          <p:cNvPr id="21" name="직사각형 23">
            <a:extLst>
              <a:ext uri="{FF2B5EF4-FFF2-40B4-BE49-F238E27FC236}">
                <a16:creationId xmlns:a16="http://schemas.microsoft.com/office/drawing/2014/main" id="{4687B35C-8F9C-4E20-9562-951ED9A37D66}"/>
              </a:ext>
            </a:extLst>
          </p:cNvPr>
          <p:cNvSpPr/>
          <p:nvPr/>
        </p:nvSpPr>
        <p:spPr>
          <a:xfrm>
            <a:off x="5481692" y="3018134"/>
            <a:ext cx="3461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Client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의 소켓 번호 받기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2" name="직사각형 23">
            <a:extLst>
              <a:ext uri="{FF2B5EF4-FFF2-40B4-BE49-F238E27FC236}">
                <a16:creationId xmlns:a16="http://schemas.microsoft.com/office/drawing/2014/main" id="{54C92607-A43E-44C6-862F-9195E25D30D2}"/>
              </a:ext>
            </a:extLst>
          </p:cNvPr>
          <p:cNvSpPr/>
          <p:nvPr/>
        </p:nvSpPr>
        <p:spPr>
          <a:xfrm>
            <a:off x="5481692" y="3789067"/>
            <a:ext cx="6556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pushClient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: client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소켓 번호 </a:t>
            </a:r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list_c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배열에 저장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A60DA-BB34-4B4B-BCB8-D0C0D085B38B}"/>
              </a:ext>
            </a:extLst>
          </p:cNvPr>
          <p:cNvSpPr txBox="1"/>
          <p:nvPr/>
        </p:nvSpPr>
        <p:spPr>
          <a:xfrm>
            <a:off x="6039034" y="4375334"/>
            <a:ext cx="279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if,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list_c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배열이 다 찼다면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AFE63-CD47-4356-9585-0BBA428E5C5E}"/>
              </a:ext>
            </a:extLst>
          </p:cNvPr>
          <p:cNvSpPr txBox="1"/>
          <p:nvPr/>
        </p:nvSpPr>
        <p:spPr>
          <a:xfrm>
            <a:off x="9192178" y="437533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종료 문구 출력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소켓 닫기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9A1C76C-E4CA-45CC-8403-EA355D0FE144}"/>
              </a:ext>
            </a:extLst>
          </p:cNvPr>
          <p:cNvSpPr/>
          <p:nvPr/>
        </p:nvSpPr>
        <p:spPr>
          <a:xfrm>
            <a:off x="8901039" y="4435398"/>
            <a:ext cx="220668" cy="18466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4798D5-8213-4D54-9804-24F831381BA7}"/>
              </a:ext>
            </a:extLst>
          </p:cNvPr>
          <p:cNvSpPr txBox="1"/>
          <p:nvPr/>
        </p:nvSpPr>
        <p:spPr>
          <a:xfrm>
            <a:off x="7651997" y="48692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아니라면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AFFE84-0886-442C-A115-F345167E6197}"/>
              </a:ext>
            </a:extLst>
          </p:cNvPr>
          <p:cNvSpPr txBox="1"/>
          <p:nvPr/>
        </p:nvSpPr>
        <p:spPr>
          <a:xfrm>
            <a:off x="9192178" y="486926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환영 문구 출력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2836E84-F532-4B53-9260-521DDF244FA1}"/>
              </a:ext>
            </a:extLst>
          </p:cNvPr>
          <p:cNvSpPr/>
          <p:nvPr/>
        </p:nvSpPr>
        <p:spPr>
          <a:xfrm>
            <a:off x="8901039" y="4929332"/>
            <a:ext cx="220668" cy="18466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350643-6B55-46AB-8E88-D317A1755E5B}"/>
              </a:ext>
            </a:extLst>
          </p:cNvPr>
          <p:cNvSpPr txBox="1"/>
          <p:nvPr/>
        </p:nvSpPr>
        <p:spPr>
          <a:xfrm>
            <a:off x="9192178" y="5368923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do_game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쓰레드 생성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" name="직사각형 23">
            <a:extLst>
              <a:ext uri="{FF2B5EF4-FFF2-40B4-BE49-F238E27FC236}">
                <a16:creationId xmlns:a16="http://schemas.microsoft.com/office/drawing/2014/main" id="{357CF409-43A1-4888-A735-669F63BFCB76}"/>
              </a:ext>
            </a:extLst>
          </p:cNvPr>
          <p:cNvSpPr/>
          <p:nvPr/>
        </p:nvSpPr>
        <p:spPr>
          <a:xfrm>
            <a:off x="4948533" y="5940125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Tmon몬소리 Black" panose="02000A03000000000000" pitchFamily="2" charset="-127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A9BCB-ED6B-415A-AF86-90EDC21A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0" y="2441667"/>
            <a:ext cx="3996838" cy="35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7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505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KoPub돋움체 Light</vt:lpstr>
      <vt:lpstr>Tmon몬소리 Black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서린 박</cp:lastModifiedBy>
  <cp:revision>23</cp:revision>
  <dcterms:created xsi:type="dcterms:W3CDTF">2018-04-26T13:55:58Z</dcterms:created>
  <dcterms:modified xsi:type="dcterms:W3CDTF">2018-12-20T15:21:19Z</dcterms:modified>
</cp:coreProperties>
</file>