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7">
  <p:sldMasterIdLst>
    <p:sldMasterId id="2147484040" r:id="rId1"/>
  </p:sldMasterIdLst>
  <p:notesMasterIdLst>
    <p:notesMasterId r:id="rId4"/>
  </p:notesMasterIdLst>
  <p:sldIdLst>
    <p:sldId id="2248" r:id="rId2"/>
    <p:sldId id="7069" r:id="rId3"/>
  </p:sldIdLst>
  <p:sldSz cx="9144000" cy="6858000" type="screen4x3"/>
  <p:notesSz cx="7102475" cy="1023302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提纲" id="{61A3C44E-92D6-46EB-A1AC-09F30B6D5135}">
          <p14:sldIdLst>
            <p14:sldId id="2248"/>
            <p14:sldId id="70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尹 文波" initials="尹" lastIdx="1" clrIdx="0">
    <p:extLst>
      <p:ext uri="{19B8F6BF-5375-455C-9EA6-DF929625EA0E}">
        <p15:presenceInfo xmlns:p15="http://schemas.microsoft.com/office/powerpoint/2012/main" userId="7219ddfe7c57d0a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03" autoAdjust="0"/>
    <p:restoredTop sz="86871" autoAdjust="0"/>
  </p:normalViewPr>
  <p:slideViewPr>
    <p:cSldViewPr>
      <p:cViewPr varScale="1">
        <p:scale>
          <a:sx n="93" d="100"/>
          <a:sy n="93" d="100"/>
        </p:scale>
        <p:origin x="1356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1651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1651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9ED75E01-0EF1-48C2-A225-423E6166D74A}" type="datetimeFigureOut">
              <a:rPr lang="zh-CN" altLang="en-US" smtClean="0"/>
              <a:t>2024/10/11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57" tIns="49528" rIns="99057" bIns="49528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248" y="4860687"/>
            <a:ext cx="5681980" cy="4604861"/>
          </a:xfrm>
          <a:prstGeom prst="rect">
            <a:avLst/>
          </a:prstGeom>
        </p:spPr>
        <p:txBody>
          <a:bodyPr vert="horz" lIns="99057" tIns="49528" rIns="99057" bIns="49528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19598"/>
            <a:ext cx="3077739" cy="511651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092" y="9719598"/>
            <a:ext cx="3077739" cy="511651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7027C812-51A0-4146-959B-26F7A04B25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254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6763"/>
            <a:ext cx="5118100" cy="3838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570">
              <a:defRPr/>
            </a:pPr>
            <a:endParaRPr lang="zh-CN" altLang="zh-CN" sz="19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27C812-51A0-4146-959B-26F7A04B258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065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40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2400">
                <a:latin typeface="Times New Roman" pitchFamily="18" charset="0"/>
                <a:ea typeface="宋体" pitchFamily="2" charset="-122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</p:grp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525738E0-514B-4B27-865A-11992516E93C}" type="datetime4">
              <a:rPr lang="en-US" altLang="zh-CN" smtClean="0"/>
              <a:t>October 11, 2024</a:t>
            </a:fld>
            <a:endParaRPr lang="zh-CN" alt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9DFEEC-E358-4914-BDD4-EE95DB6063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15060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627ED-C799-AA4A-BA7C-2FFFBEA251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TITLE AND CONTENT - Click to add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D4B9F0-F682-C847-A4A4-C8832F0065E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AC6C40D-F7AE-5D42-B2A9-60C9F62ADE8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85775" y="1109710"/>
            <a:ext cx="8286750" cy="4910091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 marL="288036" indent="-137160">
              <a:buFont typeface="Arial" panose="020B0604020202020204" pitchFamily="34" charset="0"/>
              <a:buChar char="•"/>
              <a:defRPr sz="1500"/>
            </a:lvl2pPr>
            <a:lvl3pPr marL="425196" indent="-137160">
              <a:buFont typeface="Arial" panose="020B0604020202020204" pitchFamily="34" charset="0"/>
              <a:buChar char="•"/>
              <a:defRPr sz="1500"/>
            </a:lvl3pPr>
            <a:lvl4pPr marL="562356" indent="-137160">
              <a:buFont typeface="Arial" panose="020B0604020202020204" pitchFamily="34" charset="0"/>
              <a:buChar char="•"/>
              <a:defRPr sz="1500"/>
            </a:lvl4pPr>
            <a:lvl5pPr marL="699516" indent="-137160">
              <a:buFont typeface="Arial" panose="020B0604020202020204" pitchFamily="34" charset="0"/>
              <a:buChar char="•"/>
              <a:defRPr sz="15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27231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627ED-C799-AA4A-BA7C-2FFFBEA251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TITLE AND CONTENT - Click to add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D4B9F0-F682-C847-A4A4-C8832F0065E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AC6C40D-F7AE-5D42-B2A9-60C9F62ADE8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85775" y="1109710"/>
            <a:ext cx="8286750" cy="4910091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 marL="288036" indent="-137160">
              <a:buFont typeface="Arial" panose="020B0604020202020204" pitchFamily="34" charset="0"/>
              <a:buChar char="•"/>
              <a:defRPr sz="1500"/>
            </a:lvl2pPr>
            <a:lvl3pPr marL="425196" indent="-137160">
              <a:buFont typeface="Arial" panose="020B0604020202020204" pitchFamily="34" charset="0"/>
              <a:buChar char="•"/>
              <a:defRPr sz="1500"/>
            </a:lvl3pPr>
            <a:lvl4pPr marL="562356" indent="-137160">
              <a:buFont typeface="Arial" panose="020B0604020202020204" pitchFamily="34" charset="0"/>
              <a:buChar char="•"/>
              <a:defRPr sz="1500"/>
            </a:lvl4pPr>
            <a:lvl5pPr marL="699516" indent="-137160">
              <a:buFont typeface="Arial" panose="020B0604020202020204" pitchFamily="34" charset="0"/>
              <a:buChar char="•"/>
              <a:defRPr sz="15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6678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627ED-C799-AA4A-BA7C-2FFFBEA251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TITLE AND CONTENT - Click to add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D4B9F0-F682-C847-A4A4-C8832F0065E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AC6C40D-F7AE-5D42-B2A9-60C9F62ADE8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85775" y="1109710"/>
            <a:ext cx="8286750" cy="4910091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 marL="288036" indent="-137160">
              <a:buFont typeface="Arial" panose="020B0604020202020204" pitchFamily="34" charset="0"/>
              <a:buChar char="•"/>
              <a:defRPr sz="1500"/>
            </a:lvl2pPr>
            <a:lvl3pPr marL="425196" indent="-137160">
              <a:buFont typeface="Arial" panose="020B0604020202020204" pitchFamily="34" charset="0"/>
              <a:buChar char="•"/>
              <a:defRPr sz="1500"/>
            </a:lvl3pPr>
            <a:lvl4pPr marL="562356" indent="-137160">
              <a:buFont typeface="Arial" panose="020B0604020202020204" pitchFamily="34" charset="0"/>
              <a:buChar char="•"/>
              <a:defRPr sz="1500"/>
            </a:lvl4pPr>
            <a:lvl5pPr marL="699516" indent="-137160">
              <a:buFont typeface="Arial" panose="020B0604020202020204" pitchFamily="34" charset="0"/>
              <a:buChar char="•"/>
              <a:defRPr sz="15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08655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627ED-C799-AA4A-BA7C-2FFFBEA251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TITLE AND CONTENT - Click to add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D4B9F0-F682-C847-A4A4-C8832F0065E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AC6C40D-F7AE-5D42-B2A9-60C9F62ADE8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85775" y="1109710"/>
            <a:ext cx="8286750" cy="4910091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 marL="288036" indent="-137160">
              <a:buFont typeface="Arial" panose="020B0604020202020204" pitchFamily="34" charset="0"/>
              <a:buChar char="•"/>
              <a:defRPr sz="1500"/>
            </a:lvl2pPr>
            <a:lvl3pPr marL="425196" indent="-137160">
              <a:buFont typeface="Arial" panose="020B0604020202020204" pitchFamily="34" charset="0"/>
              <a:buChar char="•"/>
              <a:defRPr sz="1500"/>
            </a:lvl3pPr>
            <a:lvl4pPr marL="562356" indent="-137160">
              <a:buFont typeface="Arial" panose="020B0604020202020204" pitchFamily="34" charset="0"/>
              <a:buChar char="•"/>
              <a:defRPr sz="1500"/>
            </a:lvl4pPr>
            <a:lvl5pPr marL="699516" indent="-137160">
              <a:buFont typeface="Arial" panose="020B0604020202020204" pitchFamily="34" charset="0"/>
              <a:buChar char="•"/>
              <a:defRPr sz="15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1586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627ED-C799-AA4A-BA7C-2FFFBEA251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TITLE AND CONTENT - Click to add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D4B9F0-F682-C847-A4A4-C8832F0065E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AC6C40D-F7AE-5D42-B2A9-60C9F62ADE8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85775" y="1109710"/>
            <a:ext cx="8286750" cy="4910091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 marL="288036" indent="-137160">
              <a:buFont typeface="Arial" panose="020B0604020202020204" pitchFamily="34" charset="0"/>
              <a:buChar char="•"/>
              <a:defRPr sz="1500"/>
            </a:lvl2pPr>
            <a:lvl3pPr marL="425196" indent="-137160">
              <a:buFont typeface="Arial" panose="020B0604020202020204" pitchFamily="34" charset="0"/>
              <a:buChar char="•"/>
              <a:defRPr sz="1500"/>
            </a:lvl3pPr>
            <a:lvl4pPr marL="562356" indent="-137160">
              <a:buFont typeface="Arial" panose="020B0604020202020204" pitchFamily="34" charset="0"/>
              <a:buChar char="•"/>
              <a:defRPr sz="1500"/>
            </a:lvl4pPr>
            <a:lvl5pPr marL="699516" indent="-137160">
              <a:buFont typeface="Arial" panose="020B0604020202020204" pitchFamily="34" charset="0"/>
              <a:buChar char="•"/>
              <a:defRPr sz="15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2713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 flipV="1">
            <a:off x="-103517" y="18931"/>
            <a:ext cx="9193602" cy="7445190"/>
          </a:xfrm>
          <a:prstGeom prst="rect">
            <a:avLst/>
          </a:prstGeom>
          <a:gradFill flip="none" rotWithShape="1">
            <a:gsLst>
              <a:gs pos="100000">
                <a:srgbClr val="EBF2FA">
                  <a:alpha val="50000"/>
                </a:srgbClr>
              </a:gs>
              <a:gs pos="0">
                <a:srgbClr val="F6F8FC"/>
              </a:gs>
            </a:gsLst>
            <a:lin ang="10200000" scaled="0"/>
            <a:tileRect/>
          </a:gradFill>
          <a:ln w="22225">
            <a:gradFill flip="none" rotWithShape="1">
              <a:gsLst>
                <a:gs pos="0">
                  <a:srgbClr val="AEDBFC"/>
                </a:gs>
                <a:gs pos="100000">
                  <a:srgbClr val="044170">
                    <a:alpha val="20000"/>
                  </a:srgbClr>
                </a:gs>
              </a:gsLst>
              <a:lin ang="19200000" scaled="0"/>
              <a:tileRect/>
            </a:gra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grpSp>
        <p:nvGrpSpPr>
          <p:cNvPr id="15" name="组合 14"/>
          <p:cNvGrpSpPr/>
          <p:nvPr userDrawn="1"/>
        </p:nvGrpSpPr>
        <p:grpSpPr>
          <a:xfrm flipV="1">
            <a:off x="1936532" y="6734663"/>
            <a:ext cx="5822835" cy="128556"/>
            <a:chOff x="650211" y="1051965"/>
            <a:chExt cx="7649903" cy="143109"/>
          </a:xfrm>
        </p:grpSpPr>
        <p:grpSp>
          <p:nvGrpSpPr>
            <p:cNvPr id="16" name="组合 15"/>
            <p:cNvGrpSpPr/>
            <p:nvPr userDrawn="1"/>
          </p:nvGrpSpPr>
          <p:grpSpPr>
            <a:xfrm>
              <a:off x="650211" y="1056340"/>
              <a:ext cx="7649903" cy="138734"/>
              <a:chOff x="647363" y="1537487"/>
              <a:chExt cx="7649903" cy="178652"/>
            </a:xfrm>
          </p:grpSpPr>
          <p:sp>
            <p:nvSpPr>
              <p:cNvPr id="20" name="任意多边形: 形状 19"/>
              <p:cNvSpPr/>
              <p:nvPr userDrawn="1"/>
            </p:nvSpPr>
            <p:spPr>
              <a:xfrm>
                <a:off x="647363" y="1537487"/>
                <a:ext cx="3835625" cy="178025"/>
              </a:xfrm>
              <a:custGeom>
                <a:avLst/>
                <a:gdLst>
                  <a:gd name="connsiteX0" fmla="*/ 0 w 3835625"/>
                  <a:gd name="connsiteY0" fmla="*/ 0 h 178025"/>
                  <a:gd name="connsiteX1" fmla="*/ 2112021 w 3835625"/>
                  <a:gd name="connsiteY1" fmla="*/ 0 h 178025"/>
                  <a:gd name="connsiteX2" fmla="*/ 2314322 w 3835625"/>
                  <a:gd name="connsiteY2" fmla="*/ 178025 h 178025"/>
                  <a:gd name="connsiteX3" fmla="*/ 2411426 w 3835625"/>
                  <a:gd name="connsiteY3" fmla="*/ 178025 h 178025"/>
                  <a:gd name="connsiteX4" fmla="*/ 2451887 w 3835625"/>
                  <a:gd name="connsiteY4" fmla="*/ 137564 h 178025"/>
                  <a:gd name="connsiteX5" fmla="*/ 3835625 w 3835625"/>
                  <a:gd name="connsiteY5" fmla="*/ 137564 h 178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35625" h="178025">
                    <a:moveTo>
                      <a:pt x="0" y="0"/>
                    </a:moveTo>
                    <a:lnTo>
                      <a:pt x="2112021" y="0"/>
                    </a:lnTo>
                    <a:lnTo>
                      <a:pt x="2314322" y="178025"/>
                    </a:lnTo>
                    <a:lnTo>
                      <a:pt x="2411426" y="178025"/>
                    </a:lnTo>
                    <a:lnTo>
                      <a:pt x="2451887" y="137564"/>
                    </a:lnTo>
                    <a:lnTo>
                      <a:pt x="3835625" y="137564"/>
                    </a:lnTo>
                  </a:path>
                </a:pathLst>
              </a:custGeom>
              <a:noFill/>
              <a:ln>
                <a:solidFill>
                  <a:srgbClr val="0C67AC"/>
                </a:solidFill>
                <a:headEnd type="oval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21" name="任意多边形: 形状 20"/>
              <p:cNvSpPr/>
              <p:nvPr userDrawn="1"/>
            </p:nvSpPr>
            <p:spPr>
              <a:xfrm flipH="1">
                <a:off x="4461641" y="1538114"/>
                <a:ext cx="3835625" cy="178025"/>
              </a:xfrm>
              <a:custGeom>
                <a:avLst/>
                <a:gdLst>
                  <a:gd name="connsiteX0" fmla="*/ 0 w 3835625"/>
                  <a:gd name="connsiteY0" fmla="*/ 0 h 178025"/>
                  <a:gd name="connsiteX1" fmla="*/ 2112021 w 3835625"/>
                  <a:gd name="connsiteY1" fmla="*/ 0 h 178025"/>
                  <a:gd name="connsiteX2" fmla="*/ 2314322 w 3835625"/>
                  <a:gd name="connsiteY2" fmla="*/ 178025 h 178025"/>
                  <a:gd name="connsiteX3" fmla="*/ 2411426 w 3835625"/>
                  <a:gd name="connsiteY3" fmla="*/ 178025 h 178025"/>
                  <a:gd name="connsiteX4" fmla="*/ 2451887 w 3835625"/>
                  <a:gd name="connsiteY4" fmla="*/ 137564 h 178025"/>
                  <a:gd name="connsiteX5" fmla="*/ 3835625 w 3835625"/>
                  <a:gd name="connsiteY5" fmla="*/ 137564 h 178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35625" h="178025">
                    <a:moveTo>
                      <a:pt x="0" y="0"/>
                    </a:moveTo>
                    <a:lnTo>
                      <a:pt x="2112021" y="0"/>
                    </a:lnTo>
                    <a:lnTo>
                      <a:pt x="2314322" y="178025"/>
                    </a:lnTo>
                    <a:lnTo>
                      <a:pt x="2411426" y="178025"/>
                    </a:lnTo>
                    <a:lnTo>
                      <a:pt x="2451887" y="137564"/>
                    </a:lnTo>
                    <a:lnTo>
                      <a:pt x="3835625" y="137564"/>
                    </a:lnTo>
                  </a:path>
                </a:pathLst>
              </a:custGeom>
              <a:noFill/>
              <a:ln>
                <a:solidFill>
                  <a:srgbClr val="0C67AC"/>
                </a:solidFill>
                <a:headEnd type="oval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  <p:cxnSp>
          <p:nvCxnSpPr>
            <p:cNvPr id="17" name="直接连接符 16"/>
            <p:cNvCxnSpPr/>
            <p:nvPr userDrawn="1"/>
          </p:nvCxnSpPr>
          <p:spPr>
            <a:xfrm flipV="1">
              <a:off x="2894593" y="1051965"/>
              <a:ext cx="3161138" cy="4376"/>
            </a:xfrm>
            <a:prstGeom prst="line">
              <a:avLst/>
            </a:prstGeom>
            <a:ln w="28575">
              <a:solidFill>
                <a:srgbClr val="0C67A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 userDrawn="1"/>
          </p:nvCxnSpPr>
          <p:spPr>
            <a:xfrm>
              <a:off x="2798023" y="1078849"/>
              <a:ext cx="126247" cy="93227"/>
            </a:xfrm>
            <a:prstGeom prst="line">
              <a:avLst/>
            </a:prstGeom>
            <a:ln w="28575">
              <a:solidFill>
                <a:srgbClr val="0C67A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 userDrawn="1"/>
          </p:nvCxnSpPr>
          <p:spPr>
            <a:xfrm flipV="1">
              <a:off x="6018983" y="1078849"/>
              <a:ext cx="126247" cy="93227"/>
            </a:xfrm>
            <a:prstGeom prst="line">
              <a:avLst/>
            </a:prstGeom>
            <a:ln w="28575">
              <a:solidFill>
                <a:srgbClr val="0C67A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组合 21"/>
          <p:cNvGrpSpPr/>
          <p:nvPr userDrawn="1"/>
        </p:nvGrpSpPr>
        <p:grpSpPr>
          <a:xfrm flipH="1" flipV="1">
            <a:off x="1660583" y="0"/>
            <a:ext cx="5822835" cy="128556"/>
            <a:chOff x="650211" y="1051965"/>
            <a:chExt cx="7649903" cy="143109"/>
          </a:xfrm>
        </p:grpSpPr>
        <p:grpSp>
          <p:nvGrpSpPr>
            <p:cNvPr id="23" name="组合 22"/>
            <p:cNvGrpSpPr/>
            <p:nvPr userDrawn="1"/>
          </p:nvGrpSpPr>
          <p:grpSpPr>
            <a:xfrm>
              <a:off x="650211" y="1056340"/>
              <a:ext cx="7649903" cy="138734"/>
              <a:chOff x="647363" y="1537487"/>
              <a:chExt cx="7649903" cy="178652"/>
            </a:xfrm>
          </p:grpSpPr>
          <p:sp>
            <p:nvSpPr>
              <p:cNvPr id="27" name="任意多边形: 形状 26"/>
              <p:cNvSpPr/>
              <p:nvPr userDrawn="1"/>
            </p:nvSpPr>
            <p:spPr>
              <a:xfrm>
                <a:off x="647363" y="1537487"/>
                <a:ext cx="3835625" cy="178025"/>
              </a:xfrm>
              <a:custGeom>
                <a:avLst/>
                <a:gdLst>
                  <a:gd name="connsiteX0" fmla="*/ 0 w 3835625"/>
                  <a:gd name="connsiteY0" fmla="*/ 0 h 178025"/>
                  <a:gd name="connsiteX1" fmla="*/ 2112021 w 3835625"/>
                  <a:gd name="connsiteY1" fmla="*/ 0 h 178025"/>
                  <a:gd name="connsiteX2" fmla="*/ 2314322 w 3835625"/>
                  <a:gd name="connsiteY2" fmla="*/ 178025 h 178025"/>
                  <a:gd name="connsiteX3" fmla="*/ 2411426 w 3835625"/>
                  <a:gd name="connsiteY3" fmla="*/ 178025 h 178025"/>
                  <a:gd name="connsiteX4" fmla="*/ 2451887 w 3835625"/>
                  <a:gd name="connsiteY4" fmla="*/ 137564 h 178025"/>
                  <a:gd name="connsiteX5" fmla="*/ 3835625 w 3835625"/>
                  <a:gd name="connsiteY5" fmla="*/ 137564 h 178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35625" h="178025">
                    <a:moveTo>
                      <a:pt x="0" y="0"/>
                    </a:moveTo>
                    <a:lnTo>
                      <a:pt x="2112021" y="0"/>
                    </a:lnTo>
                    <a:lnTo>
                      <a:pt x="2314322" y="178025"/>
                    </a:lnTo>
                    <a:lnTo>
                      <a:pt x="2411426" y="178025"/>
                    </a:lnTo>
                    <a:lnTo>
                      <a:pt x="2451887" y="137564"/>
                    </a:lnTo>
                    <a:lnTo>
                      <a:pt x="3835625" y="137564"/>
                    </a:lnTo>
                  </a:path>
                </a:pathLst>
              </a:custGeom>
              <a:noFill/>
              <a:ln>
                <a:solidFill>
                  <a:srgbClr val="0C67AC"/>
                </a:solidFill>
                <a:headEnd type="oval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28" name="任意多边形: 形状 27"/>
              <p:cNvSpPr/>
              <p:nvPr userDrawn="1"/>
            </p:nvSpPr>
            <p:spPr>
              <a:xfrm flipH="1">
                <a:off x="4461641" y="1538114"/>
                <a:ext cx="3835625" cy="178025"/>
              </a:xfrm>
              <a:custGeom>
                <a:avLst/>
                <a:gdLst>
                  <a:gd name="connsiteX0" fmla="*/ 0 w 3835625"/>
                  <a:gd name="connsiteY0" fmla="*/ 0 h 178025"/>
                  <a:gd name="connsiteX1" fmla="*/ 2112021 w 3835625"/>
                  <a:gd name="connsiteY1" fmla="*/ 0 h 178025"/>
                  <a:gd name="connsiteX2" fmla="*/ 2314322 w 3835625"/>
                  <a:gd name="connsiteY2" fmla="*/ 178025 h 178025"/>
                  <a:gd name="connsiteX3" fmla="*/ 2411426 w 3835625"/>
                  <a:gd name="connsiteY3" fmla="*/ 178025 h 178025"/>
                  <a:gd name="connsiteX4" fmla="*/ 2451887 w 3835625"/>
                  <a:gd name="connsiteY4" fmla="*/ 137564 h 178025"/>
                  <a:gd name="connsiteX5" fmla="*/ 3835625 w 3835625"/>
                  <a:gd name="connsiteY5" fmla="*/ 137564 h 178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35625" h="178025">
                    <a:moveTo>
                      <a:pt x="0" y="0"/>
                    </a:moveTo>
                    <a:lnTo>
                      <a:pt x="2112021" y="0"/>
                    </a:lnTo>
                    <a:lnTo>
                      <a:pt x="2314322" y="178025"/>
                    </a:lnTo>
                    <a:lnTo>
                      <a:pt x="2411426" y="178025"/>
                    </a:lnTo>
                    <a:lnTo>
                      <a:pt x="2451887" y="137564"/>
                    </a:lnTo>
                    <a:lnTo>
                      <a:pt x="3835625" y="137564"/>
                    </a:lnTo>
                  </a:path>
                </a:pathLst>
              </a:custGeom>
              <a:noFill/>
              <a:ln>
                <a:solidFill>
                  <a:srgbClr val="0C67AC"/>
                </a:solidFill>
                <a:headEnd type="oval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  <p:cxnSp>
          <p:nvCxnSpPr>
            <p:cNvPr id="24" name="直接连接符 23"/>
            <p:cNvCxnSpPr/>
            <p:nvPr userDrawn="1"/>
          </p:nvCxnSpPr>
          <p:spPr>
            <a:xfrm flipV="1">
              <a:off x="2894593" y="1051965"/>
              <a:ext cx="3161138" cy="4376"/>
            </a:xfrm>
            <a:prstGeom prst="line">
              <a:avLst/>
            </a:prstGeom>
            <a:ln w="28575">
              <a:solidFill>
                <a:srgbClr val="0C67A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 userDrawn="1"/>
          </p:nvCxnSpPr>
          <p:spPr>
            <a:xfrm>
              <a:off x="2798023" y="1078849"/>
              <a:ext cx="126247" cy="93227"/>
            </a:xfrm>
            <a:prstGeom prst="line">
              <a:avLst/>
            </a:prstGeom>
            <a:ln w="28575">
              <a:solidFill>
                <a:srgbClr val="0C67A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 userDrawn="1"/>
          </p:nvCxnSpPr>
          <p:spPr>
            <a:xfrm flipV="1">
              <a:off x="6018983" y="1078849"/>
              <a:ext cx="126247" cy="93227"/>
            </a:xfrm>
            <a:prstGeom prst="line">
              <a:avLst/>
            </a:prstGeom>
            <a:ln w="28575">
              <a:solidFill>
                <a:srgbClr val="0C67A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777201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C3CA1-B04C-4C04-8D1E-77CF30B3E24E}" type="datetime1">
              <a:rPr lang="en-US" altLang="zh-CN" smtClean="0"/>
              <a:t>10/11/2024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A59F9-3CCC-4B0B-855C-A44C06AE2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077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7152"/>
            <a:ext cx="8233646" cy="4268337"/>
          </a:xfrm>
          <a:prstGeom prst="rect">
            <a:avLst/>
          </a:prstGeom>
        </p:spPr>
        <p:txBody>
          <a:bodyPr/>
          <a:lstStyle>
            <a:lvl1pPr marL="290513" indent="-290513" algn="l" rtl="0" eaLnBrk="0" fontAlgn="base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>
                <a:schemeClr val="tx2"/>
              </a:buClr>
              <a:buSzPct val="88000"/>
              <a:buFont typeface="Wingdings" pitchFamily="2" charset="2"/>
              <a:buBlip>
                <a:blip r:embed="rId2"/>
              </a:buBlip>
              <a:defRPr lang="en-US" sz="2200" b="0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63550" indent="-174625">
              <a:lnSpc>
                <a:spcPct val="110000"/>
              </a:lnSpc>
              <a:defRPr sz="1600"/>
            </a:lvl2pPr>
            <a:lvl3pPr marL="682625" indent="-173038">
              <a:lnSpc>
                <a:spcPct val="110000"/>
              </a:lnSpc>
              <a:defRPr sz="1400"/>
            </a:lvl3pPr>
            <a:lvl4pPr marL="914400" indent="-173038">
              <a:lnSpc>
                <a:spcPct val="110000"/>
              </a:lnSpc>
              <a:buFont typeface="Arial" pitchFamily="34" charset="0"/>
              <a:buChar char="–"/>
              <a:defRPr sz="1400"/>
            </a:lvl4pPr>
            <a:lvl5pPr marL="1319213" indent="-347663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9551"/>
            <a:ext cx="8229600" cy="530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4"/>
            <a:ext cx="2058055" cy="2809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Embedded System Design Review 11-</a:t>
            </a:r>
            <a:fld id="{060BD193-E118-4B16-863C-C8C12C675E3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© Copyright 2017 Xilinx</a:t>
            </a:r>
          </a:p>
        </p:txBody>
      </p:sp>
    </p:spTree>
    <p:extLst>
      <p:ext uri="{BB962C8B-B14F-4D97-AF65-F5344CB8AC3E}">
        <p14:creationId xmlns:p14="http://schemas.microsoft.com/office/powerpoint/2010/main" val="3292730090"/>
      </p:ext>
    </p:extLst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页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B974EF1F-28E2-46E1-8A56-BBE447A6674C}"/>
              </a:ext>
            </a:extLst>
          </p:cNvPr>
          <p:cNvCxnSpPr>
            <a:cxnSpLocks/>
          </p:cNvCxnSpPr>
          <p:nvPr userDrawn="1"/>
        </p:nvCxnSpPr>
        <p:spPr>
          <a:xfrm>
            <a:off x="389107" y="943580"/>
            <a:ext cx="8389133" cy="0"/>
          </a:xfrm>
          <a:prstGeom prst="line">
            <a:avLst/>
          </a:prstGeom>
          <a:ln w="19050"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lin ang="10800000" scaled="1"/>
              <a:tileRect/>
            </a:gra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FF71D51F-85E7-49A7-95BA-ECE1AA577879}"/>
              </a:ext>
            </a:extLst>
          </p:cNvPr>
          <p:cNvGrpSpPr/>
          <p:nvPr userDrawn="1"/>
        </p:nvGrpSpPr>
        <p:grpSpPr>
          <a:xfrm rot="5400000">
            <a:off x="351949" y="29528"/>
            <a:ext cx="304800" cy="245745"/>
            <a:chOff x="0" y="440055"/>
            <a:chExt cx="407670" cy="409074"/>
          </a:xfrm>
        </p:grpSpPr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27A56ED9-A904-42F8-BD04-2131FE81539A}"/>
                </a:ext>
              </a:extLst>
            </p:cNvPr>
            <p:cNvSpPr/>
            <p:nvPr/>
          </p:nvSpPr>
          <p:spPr>
            <a:xfrm>
              <a:off x="45720" y="440055"/>
              <a:ext cx="361950" cy="409074"/>
            </a:xfrm>
            <a:prstGeom prst="rect">
              <a:avLst/>
            </a:prstGeom>
            <a:solidFill>
              <a:schemeClr val="accent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149ABB15-E739-44FB-85B9-90545F8DF67E}"/>
                </a:ext>
              </a:extLst>
            </p:cNvPr>
            <p:cNvSpPr/>
            <p:nvPr/>
          </p:nvSpPr>
          <p:spPr>
            <a:xfrm>
              <a:off x="0" y="440055"/>
              <a:ext cx="321945" cy="409074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61" name="标题 1">
            <a:extLst>
              <a:ext uri="{FF2B5EF4-FFF2-40B4-BE49-F238E27FC236}">
                <a16:creationId xmlns:a16="http://schemas.microsoft.com/office/drawing/2014/main" id="{1D0C0689-3F81-4B61-81A0-5E95ED7FF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107" y="365126"/>
            <a:ext cx="7170798" cy="578454"/>
          </a:xfrm>
        </p:spPr>
        <p:txBody>
          <a:bodyPr lIns="0" rIns="0">
            <a:normAutofit/>
          </a:bodyPr>
          <a:lstStyle>
            <a:lvl1pPr>
              <a:lnSpc>
                <a:spcPct val="100000"/>
              </a:lnSpc>
              <a:defRPr sz="195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62" name="灯片编号占位符 5">
            <a:extLst>
              <a:ext uri="{FF2B5EF4-FFF2-40B4-BE49-F238E27FC236}">
                <a16:creationId xmlns:a16="http://schemas.microsoft.com/office/drawing/2014/main" id="{89CC42FF-8C6D-478B-94CF-16C20DB99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423653" y="6356351"/>
            <a:ext cx="296694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>
              <a:defRPr/>
            </a:pPr>
            <a:fld id="{A48020E0-1C4F-4D89-9FD1-EC2E5B71218B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 defTabSz="685800"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58EB2A82-A755-46F1-97B8-45AB2D5226DC}"/>
              </a:ext>
            </a:extLst>
          </p:cNvPr>
          <p:cNvCxnSpPr/>
          <p:nvPr userDrawn="1"/>
        </p:nvCxnSpPr>
        <p:spPr>
          <a:xfrm flipH="1">
            <a:off x="4354385" y="6538913"/>
            <a:ext cx="7221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D8F62463-3B27-4EFC-ABCE-4D02F165A9B3}"/>
              </a:ext>
            </a:extLst>
          </p:cNvPr>
          <p:cNvCxnSpPr/>
          <p:nvPr userDrawn="1"/>
        </p:nvCxnSpPr>
        <p:spPr>
          <a:xfrm flipH="1">
            <a:off x="4717403" y="6538913"/>
            <a:ext cx="7221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145" r="100000">
                        <a14:foregroundMark x1="47757" y1="38095" x2="47757" y2="38095"/>
                        <a14:foregroundMark x1="49059" y1="53968" x2="49059" y2="53968"/>
                        <a14:foregroundMark x1="63386" y1="57143" x2="63386" y2="57143"/>
                        <a14:foregroundMark x1="63386" y1="67460" x2="63386" y2="67460"/>
                        <a14:foregroundMark x1="76411" y1="56746" x2="76411" y2="56746"/>
                        <a14:foregroundMark x1="78871" y1="50397" x2="78871" y2="50397"/>
                        <a14:foregroundMark x1="94211" y1="44841" x2="94211" y2="44841"/>
                        <a14:foregroundMark x1="90593" y1="41270" x2="90593" y2="41270"/>
                        <a14:foregroundMark x1="88423" y1="57937" x2="88423" y2="57937"/>
                        <a14:foregroundMark x1="92764" y1="70635" x2="92764" y2="7063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80948" y="240707"/>
            <a:ext cx="1397292" cy="679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4946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600201"/>
            <a:ext cx="8233647" cy="4268337"/>
          </a:xfrm>
        </p:spPr>
        <p:txBody>
          <a:bodyPr/>
          <a:lstStyle>
            <a:lvl1pPr marL="2286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buFont typeface="Wingdings" pitchFamily="2" charset="2"/>
              <a:buBlip>
                <a:blip r:embed="rId2"/>
              </a:buBlip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IE"/>
              <a:t>Click to edit Master text styles</a:t>
            </a:r>
          </a:p>
          <a:p>
            <a:pPr lvl="0"/>
            <a:r>
              <a:rPr lang="en-IE"/>
              <a:t>Second level</a:t>
            </a:r>
          </a:p>
          <a:p>
            <a:pPr lvl="0"/>
            <a:r>
              <a:rPr lang="en-IE"/>
              <a:t>Third level</a:t>
            </a:r>
          </a:p>
          <a:p>
            <a:pPr lvl="0"/>
            <a:r>
              <a:rPr lang="en-IE"/>
              <a:t>Fourth level</a:t>
            </a:r>
          </a:p>
          <a:p>
            <a:pPr lvl="0"/>
            <a:r>
              <a:rPr lang="en-IE"/>
              <a:t>Fifth level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4"/>
            <a:ext cx="1134537" cy="2809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 err="1"/>
              <a:t>SDSoC</a:t>
            </a:r>
            <a:r>
              <a:rPr lang="en-US" dirty="0"/>
              <a:t> Overview 12-</a:t>
            </a:r>
            <a:fld id="{BFCA2A5C-65D0-4F71-B4D8-734FF63F7E2F}" type="slidenum">
              <a:rPr smtClean="0"/>
              <a:pPr>
                <a:defRPr/>
              </a:pPr>
              <a:t>‹#›</a:t>
            </a:fld>
            <a:endParaRPr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8000"/>
              </a:lnSpc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en-IE"/>
              <a:t>Click to edit Master title style</a:t>
            </a:r>
            <a:endParaRPr lang="en-US" dirty="0"/>
          </a:p>
        </p:txBody>
      </p:sp>
      <p:sp>
        <p:nvSpPr>
          <p:cNvPr id="6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© Copyright 2015 Xilinx</a:t>
            </a:r>
          </a:p>
        </p:txBody>
      </p:sp>
    </p:spTree>
    <p:extLst>
      <p:ext uri="{BB962C8B-B14F-4D97-AF65-F5344CB8AC3E}">
        <p14:creationId xmlns:p14="http://schemas.microsoft.com/office/powerpoint/2010/main" val="2621361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0D492D-E599-4F0D-BA78-6EEA0311D34C}" type="datetime4">
              <a:rPr lang="en-US" altLang="zh-CN" smtClean="0"/>
              <a:t>October 11, 2024</a:t>
            </a:fld>
            <a:endParaRPr lang="en-US" altLang="zh-CN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8022127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96752"/>
            <a:ext cx="4038600" cy="496855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96752"/>
            <a:ext cx="4038600" cy="496855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7BBE8C-0A4B-43CE-9430-1242DFAA7339}" type="datetime4">
              <a:rPr lang="en-US" altLang="zh-CN" smtClean="0"/>
              <a:t>October 11, 2024</a:t>
            </a:fld>
            <a:endParaRPr lang="en-US" altLang="zh-CN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73408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341A39-4A90-477E-8107-2FD1A1C95399}" type="datetime4">
              <a:rPr lang="en-US" altLang="zh-CN" smtClean="0"/>
              <a:t>October 11, 2024</a:t>
            </a:fld>
            <a:endParaRPr lang="en-US" altLang="zh-CN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85283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22313" y="2624933"/>
            <a:ext cx="7772400" cy="2748283"/>
          </a:xfrm>
        </p:spPr>
        <p:txBody>
          <a:bodyPr anchor="t"/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Char char="n"/>
              <a:tabLst/>
              <a:defRPr sz="2000" b="1" cap="all"/>
            </a:lvl1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n-cs"/>
              </a:rPr>
              <a:t>单击此处编辑母版文本样式</a:t>
            </a:r>
            <a:b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n-cs"/>
              </a:rPr>
            </a:b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628800"/>
            <a:ext cx="7772400" cy="996131"/>
          </a:xfrm>
        </p:spPr>
        <p:txBody>
          <a:bodyPr anchor="b"/>
          <a:lstStyle>
            <a:lvl1pPr marL="0" indent="0" algn="l" rtl="0" eaLnBrk="1" fontAlgn="base" hangingPunct="1">
              <a:spcBef>
                <a:spcPct val="0"/>
              </a:spcBef>
              <a:spcAft>
                <a:spcPct val="0"/>
              </a:spcAft>
              <a:buNone/>
              <a:defRPr lang="zh-CN" altLang="en-US" sz="4000" b="1" cap="all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29EA72-D578-4F57-BEAD-86CF28FC678C}" type="datetime4">
              <a:rPr lang="en-US" altLang="zh-CN" smtClean="0"/>
              <a:t>October 11, 2024</a:t>
            </a:fld>
            <a:endParaRPr lang="en-US" altLang="zh-CN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899076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193800"/>
            <a:ext cx="3765550" cy="4927600"/>
          </a:xfrm>
        </p:spPr>
        <p:txBody>
          <a:bodyPr/>
          <a:lstStyle>
            <a:lvl1pPr marL="182880" indent="-173038">
              <a:spcBef>
                <a:spcPts val="0"/>
              </a:spcBef>
              <a:tabLst/>
              <a:defRPr sz="2000"/>
            </a:lvl1pPr>
            <a:lvl2pPr marL="457200" indent="-228600">
              <a:tabLst/>
              <a:defRPr sz="1800"/>
            </a:lvl2pPr>
            <a:lvl3pPr marL="631825" indent="-174625">
              <a:tabLst/>
              <a:defRPr sz="1600"/>
            </a:lvl3pPr>
            <a:lvl4pPr marL="746125" indent="-114300">
              <a:tabLst/>
              <a:defRPr sz="1400"/>
            </a:lvl4pPr>
            <a:lvl5pPr marL="915988" indent="-169863">
              <a:tabLst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6450" y="1193800"/>
            <a:ext cx="3765550" cy="4927600"/>
          </a:xfrm>
        </p:spPr>
        <p:txBody>
          <a:bodyPr/>
          <a:lstStyle>
            <a:lvl1pPr marL="173736" indent="-173038">
              <a:spcBef>
                <a:spcPts val="0"/>
              </a:spcBef>
              <a:tabLst/>
              <a:defRPr sz="2000"/>
            </a:lvl1pPr>
            <a:lvl2pPr marL="403225" indent="-230188">
              <a:tabLst/>
              <a:defRPr sz="1800"/>
            </a:lvl2pPr>
            <a:lvl3pPr marL="571500" indent="-168275">
              <a:tabLst/>
              <a:defRPr sz="1600"/>
            </a:lvl3pPr>
            <a:lvl4pPr marL="685800" indent="-114300">
              <a:tabLst/>
              <a:defRPr sz="1400"/>
            </a:lvl4pPr>
            <a:lvl5pPr marL="860425" indent="-174625">
              <a:tabLst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7607546-6874-DF43-9D9F-828C2061223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6058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001000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143000"/>
            <a:ext cx="8458200" cy="4953000"/>
          </a:xfrm>
        </p:spPr>
        <p:txBody>
          <a:bodyPr/>
          <a:lstStyle/>
          <a:p>
            <a:pPr lvl="0"/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10826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001000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143000"/>
            <a:ext cx="4152900" cy="4953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62500" y="1143000"/>
            <a:ext cx="4152900" cy="4953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946181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627ED-C799-AA4A-BA7C-2FFFBEA251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TITLE AND CONTENT - Click to add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D4B9F0-F682-C847-A4A4-C8832F0065E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AC6C40D-F7AE-5D42-B2A9-60C9F62ADE8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85775" y="1109710"/>
            <a:ext cx="8286750" cy="4910091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 marL="288036" indent="-137160">
              <a:buFont typeface="Arial" panose="020B0604020202020204" pitchFamily="34" charset="0"/>
              <a:buChar char="•"/>
              <a:defRPr sz="1500"/>
            </a:lvl2pPr>
            <a:lvl3pPr marL="425196" indent="-137160">
              <a:buFont typeface="Arial" panose="020B0604020202020204" pitchFamily="34" charset="0"/>
              <a:buChar char="•"/>
              <a:defRPr sz="1500"/>
            </a:lvl3pPr>
            <a:lvl4pPr marL="562356" indent="-137160">
              <a:buFont typeface="Arial" panose="020B0604020202020204" pitchFamily="34" charset="0"/>
              <a:buChar char="•"/>
              <a:defRPr sz="1500"/>
            </a:lvl4pPr>
            <a:lvl5pPr marL="699516" indent="-137160">
              <a:buFont typeface="Arial" panose="020B0604020202020204" pitchFamily="34" charset="0"/>
              <a:buChar char="•"/>
              <a:defRPr sz="15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6325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B2B2FF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itchFamily="34" charset="0"/>
                <a:ea typeface="宋体" pitchFamily="2" charset="-122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2052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40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240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1800">
                <a:solidFill>
                  <a:schemeClr val="hlink"/>
                </a:solidFill>
                <a:ea typeface="宋体" pitchFamily="2" charset="-122"/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1800">
                <a:solidFill>
                  <a:schemeClr val="hlink"/>
                </a:solidFill>
                <a:ea typeface="宋体" pitchFamily="2" charset="-122"/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1800">
                <a:solidFill>
                  <a:schemeClr val="accent2"/>
                </a:solidFill>
                <a:ea typeface="宋体" pitchFamily="2" charset="-122"/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1800">
                <a:solidFill>
                  <a:schemeClr val="hlink"/>
                </a:solidFill>
                <a:ea typeface="宋体" pitchFamily="2" charset="-122"/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240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1800">
                <a:solidFill>
                  <a:schemeClr val="accent2"/>
                </a:solidFill>
                <a:ea typeface="宋体" pitchFamily="2" charset="-122"/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1800">
                <a:solidFill>
                  <a:schemeClr val="accent2"/>
                </a:solidFill>
                <a:ea typeface="宋体" pitchFamily="2" charset="-122"/>
              </a:endParaRPr>
            </a:p>
          </p:txBody>
        </p:sp>
      </p:grpSp>
      <p:sp>
        <p:nvSpPr>
          <p:cNvPr id="2053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606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2054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6752"/>
            <a:ext cx="8229600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5396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D6C2F118-23C6-4D76-A422-251B03B97126}" type="datetime4">
              <a:rPr lang="en-US" altLang="zh-CN" smtClean="0"/>
              <a:t>October 11, 2024</a:t>
            </a:fld>
            <a:endParaRPr lang="en-US" altLang="zh-CN"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1" r:id="rId1"/>
    <p:sldLayoutId id="2147484042" r:id="rId2"/>
    <p:sldLayoutId id="2147484044" r:id="rId3"/>
    <p:sldLayoutId id="2147484046" r:id="rId4"/>
    <p:sldLayoutId id="2147484043" r:id="rId5"/>
    <p:sldLayoutId id="2147484048" r:id="rId6"/>
    <p:sldLayoutId id="2147484054" r:id="rId7"/>
    <p:sldLayoutId id="2147484055" r:id="rId8"/>
    <p:sldLayoutId id="2147484057" r:id="rId9"/>
    <p:sldLayoutId id="2147484058" r:id="rId10"/>
    <p:sldLayoutId id="2147484059" r:id="rId11"/>
    <p:sldLayoutId id="2147484060" r:id="rId12"/>
    <p:sldLayoutId id="2147484061" r:id="rId13"/>
    <p:sldLayoutId id="2147484062" r:id="rId14"/>
    <p:sldLayoutId id="2147484063" r:id="rId15"/>
    <p:sldLayoutId id="2147484064" r:id="rId16"/>
    <p:sldLayoutId id="2147484065" r:id="rId17"/>
    <p:sldLayoutId id="2147484067" r:id="rId18"/>
    <p:sldLayoutId id="2147484068" r:id="rId19"/>
  </p:sldLayoutIdLst>
  <p:transition/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宋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宋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宋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宋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000" b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1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1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12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beforewind/asic_labs.gi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2971800" y="1828800"/>
            <a:ext cx="6019800" cy="2209800"/>
          </a:xfrm>
        </p:spPr>
        <p:txBody>
          <a:bodyPr/>
          <a:lstStyle/>
          <a:p>
            <a:r>
              <a:rPr lang="en-US" altLang="zh-CN" sz="3600">
                <a:solidFill>
                  <a:schemeClr val="bg1"/>
                </a:solidFill>
              </a:rPr>
              <a:t>SoC</a:t>
            </a:r>
            <a:r>
              <a:rPr lang="zh-CN" altLang="en-US" sz="3600" dirty="0">
                <a:solidFill>
                  <a:schemeClr val="bg1"/>
                </a:solidFill>
              </a:rPr>
              <a:t>集成与验证</a:t>
            </a:r>
            <a:endParaRPr lang="zh-CN" altLang="en-US" sz="3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4294967295"/>
          </p:nvPr>
        </p:nvSpPr>
        <p:spPr>
          <a:xfrm>
            <a:off x="2971800" y="4267200"/>
            <a:ext cx="6019800" cy="1752600"/>
          </a:xfrm>
        </p:spPr>
        <p:txBody>
          <a:bodyPr/>
          <a:lstStyle/>
          <a:p>
            <a:r>
              <a:rPr lang="en-US" altLang="zh-CN" sz="2800" dirty="0"/>
              <a:t>2024</a:t>
            </a:r>
            <a:r>
              <a:rPr lang="zh-CN" altLang="en-US" sz="2800" dirty="0"/>
              <a:t>年</a:t>
            </a:r>
            <a:r>
              <a:rPr lang="en-US" altLang="zh-CN" sz="2800" dirty="0"/>
              <a:t>10</a:t>
            </a:r>
            <a:r>
              <a:rPr lang="zh-CN" altLang="en-US" sz="2800" dirty="0"/>
              <a:t>月</a:t>
            </a:r>
            <a:r>
              <a:rPr lang="en-US" altLang="zh-CN" sz="2800" dirty="0"/>
              <a:t>11</a:t>
            </a:r>
            <a:r>
              <a:rPr lang="zh-CN" altLang="en-US" sz="2800" dirty="0"/>
              <a:t>日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4285389925"/>
      </p:ext>
    </p:extLst>
  </p:cSld>
  <p:clrMapOvr>
    <a:masterClrMapping/>
  </p:clrMapOvr>
  <p:transition advTm="1587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27D5D8-9DD3-489F-AAD2-0B3EE849F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/>
              <a:t>5</a:t>
            </a:r>
            <a:r>
              <a:rPr lang="zh-CN" altLang="en-US" dirty="0"/>
              <a:t>：</a:t>
            </a:r>
            <a:r>
              <a:rPr lang="en-US" altLang="zh-CN" dirty="0"/>
              <a:t>SoC</a:t>
            </a:r>
            <a:r>
              <a:rPr lang="zh-CN" altLang="en-US" dirty="0"/>
              <a:t>集成与验证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B32D01-9DA9-40C1-90F9-1E78ABD81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400" dirty="0"/>
              <a:t>下载实验代码和教程</a:t>
            </a:r>
            <a:endParaRPr lang="en-US" altLang="zh-CN" sz="1400" dirty="0"/>
          </a:p>
          <a:p>
            <a:pPr lvl="1"/>
            <a:r>
              <a:rPr lang="en-US" altLang="zh-CN" sz="1200" dirty="0"/>
              <a:t>git clone </a:t>
            </a:r>
            <a:r>
              <a:rPr lang="en-US" altLang="zh-CN" sz="1200" dirty="0">
                <a:hlinkClick r:id="rId2"/>
              </a:rPr>
              <a:t>https://github.com/beforewind/asic_labs.git</a:t>
            </a:r>
            <a:r>
              <a:rPr lang="zh-CN" altLang="en-US" sz="1200" dirty="0"/>
              <a:t>或 </a:t>
            </a:r>
            <a:r>
              <a:rPr lang="en-US" altLang="zh-CN" sz="1200" dirty="0"/>
              <a:t>git pull (</a:t>
            </a:r>
            <a:r>
              <a:rPr lang="zh-CN" altLang="en-US" sz="1200" dirty="0"/>
              <a:t>更新</a:t>
            </a:r>
            <a:r>
              <a:rPr lang="en-US" altLang="zh-CN" sz="1200" dirty="0"/>
              <a:t>)</a:t>
            </a:r>
          </a:p>
          <a:p>
            <a:r>
              <a:rPr lang="zh-CN" altLang="en-US" sz="1400" dirty="0"/>
              <a:t>编译仿真程序</a:t>
            </a:r>
            <a:endParaRPr lang="en-US" altLang="zh-CN" sz="1400" dirty="0"/>
          </a:p>
          <a:p>
            <a:pPr lvl="1"/>
            <a:r>
              <a:rPr lang="en-US" altLang="zh-CN" sz="1200" dirty="0"/>
              <a:t>cd lab2\Simulators\</a:t>
            </a:r>
            <a:r>
              <a:rPr lang="en-US" altLang="zh-CN" sz="1200" dirty="0" err="1"/>
              <a:t>verilatorSIM_Trace</a:t>
            </a:r>
            <a:endParaRPr lang="en-US" altLang="zh-CN" sz="1200" dirty="0"/>
          </a:p>
          <a:p>
            <a:pPr lvl="2"/>
            <a:r>
              <a:rPr lang="zh-CN" altLang="en-US" sz="1000" dirty="0"/>
              <a:t>进入仿真程序目录</a:t>
            </a:r>
            <a:endParaRPr lang="en-US" altLang="zh-CN" sz="1000" dirty="0"/>
          </a:p>
          <a:p>
            <a:pPr lvl="1"/>
            <a:r>
              <a:rPr lang="en-US" altLang="zh-CN" sz="1200" dirty="0"/>
              <a:t>make</a:t>
            </a:r>
          </a:p>
          <a:p>
            <a:pPr lvl="2"/>
            <a:r>
              <a:rPr lang="zh-CN" altLang="en-US" sz="1000" dirty="0"/>
              <a:t>在该目录生成可执行仿真程序</a:t>
            </a:r>
            <a:r>
              <a:rPr lang="en-US" altLang="zh-CN" sz="1000" dirty="0" err="1"/>
              <a:t>Vrvfpgasim</a:t>
            </a:r>
            <a:endParaRPr lang="en-US" altLang="zh-CN" sz="1000" dirty="0"/>
          </a:p>
          <a:p>
            <a:r>
              <a:rPr lang="zh-CN" altLang="en-US" sz="1400" dirty="0"/>
              <a:t>生成</a:t>
            </a:r>
            <a:r>
              <a:rPr lang="en-US" altLang="zh-CN" sz="1400" dirty="0"/>
              <a:t>elf</a:t>
            </a:r>
            <a:r>
              <a:rPr lang="zh-CN" altLang="en-US" sz="1400" dirty="0"/>
              <a:t>文件</a:t>
            </a:r>
          </a:p>
          <a:p>
            <a:pPr lvl="1"/>
            <a:r>
              <a:rPr lang="zh-CN" altLang="en-US" sz="1200" dirty="0"/>
              <a:t>打开</a:t>
            </a:r>
            <a:r>
              <a:rPr lang="en-US" altLang="zh-CN" sz="1200" dirty="0"/>
              <a:t>Catapult Studio</a:t>
            </a:r>
            <a:r>
              <a:rPr lang="zh-CN" altLang="en-US" sz="1200" dirty="0"/>
              <a:t>界面</a:t>
            </a:r>
            <a:endParaRPr lang="en-US" altLang="zh-CN" sz="1200" dirty="0"/>
          </a:p>
          <a:p>
            <a:pPr lvl="1"/>
            <a:r>
              <a:rPr lang="en-US" altLang="zh-CN" sz="1200" dirty="0"/>
              <a:t>File-&gt;</a:t>
            </a:r>
            <a:r>
              <a:rPr lang="zh-CN" altLang="en-US" sz="1200" dirty="0"/>
              <a:t>打开目录</a:t>
            </a:r>
            <a:r>
              <a:rPr lang="en-US" altLang="zh-CN" sz="1200" dirty="0"/>
              <a:t>lab2\examples\</a:t>
            </a:r>
            <a:r>
              <a:rPr lang="en-US" altLang="zh-CN" sz="1200" dirty="0" err="1"/>
              <a:t>HelloWorld_C</a:t>
            </a:r>
            <a:r>
              <a:rPr lang="en-US" altLang="zh-CN" sz="1200" dirty="0"/>
              <a:t>-Lang</a:t>
            </a:r>
          </a:p>
          <a:p>
            <a:pPr lvl="1"/>
            <a:r>
              <a:rPr lang="zh-CN" altLang="en-US" sz="1200" dirty="0"/>
              <a:t>打开目录的时候会询问是否配置</a:t>
            </a:r>
            <a:r>
              <a:rPr lang="en-US" altLang="zh-CN" sz="1200" dirty="0" err="1"/>
              <a:t>cmake</a:t>
            </a:r>
            <a:r>
              <a:rPr lang="zh-CN" altLang="en-US" sz="1200" dirty="0"/>
              <a:t>，选择“是”</a:t>
            </a:r>
            <a:endParaRPr lang="en-US" altLang="zh-CN" sz="1200" dirty="0"/>
          </a:p>
          <a:p>
            <a:pPr lvl="1"/>
            <a:r>
              <a:rPr lang="zh-CN" altLang="en-US" sz="1200" dirty="0"/>
              <a:t>选择</a:t>
            </a:r>
            <a:r>
              <a:rPr lang="en-US" altLang="zh-CN" sz="1200" dirty="0"/>
              <a:t>Catapult SDK </a:t>
            </a:r>
            <a:r>
              <a:rPr lang="en-US" altLang="zh-CN" sz="1200" dirty="0" err="1"/>
              <a:t>gcc</a:t>
            </a:r>
            <a:r>
              <a:rPr lang="en-US" altLang="zh-CN" sz="1200" dirty="0"/>
              <a:t>-elf</a:t>
            </a:r>
            <a:r>
              <a:rPr lang="zh-CN" altLang="en-US" sz="1200" dirty="0"/>
              <a:t>工具链</a:t>
            </a:r>
            <a:r>
              <a:rPr lang="en-US" altLang="zh-CN" sz="1200" dirty="0"/>
              <a:t>; </a:t>
            </a:r>
            <a:r>
              <a:rPr lang="zh-CN" altLang="en-US" sz="1200" dirty="0"/>
              <a:t>选择</a:t>
            </a:r>
            <a:r>
              <a:rPr lang="en-US" altLang="zh-CN" sz="1200" dirty="0"/>
              <a:t>Platform::</a:t>
            </a:r>
            <a:r>
              <a:rPr lang="en-US" altLang="zh-CN" sz="1200" dirty="0" err="1"/>
              <a:t>Rvfpga</a:t>
            </a:r>
            <a:r>
              <a:rPr lang="en-US" altLang="zh-CN" sz="1200" dirty="0"/>
              <a:t> </a:t>
            </a:r>
            <a:r>
              <a:rPr lang="en-US" altLang="zh-CN" sz="1200" dirty="0" err="1"/>
              <a:t>Nexys</a:t>
            </a:r>
            <a:r>
              <a:rPr lang="en-US" altLang="zh-CN" sz="1200" dirty="0"/>
              <a:t> EL2 DDR via </a:t>
            </a:r>
            <a:r>
              <a:rPr lang="en-US" altLang="zh-CN" sz="1200" dirty="0" err="1"/>
              <a:t>OpenOCD</a:t>
            </a:r>
            <a:r>
              <a:rPr lang="en-US" altLang="zh-CN" sz="1200" dirty="0"/>
              <a:t>;</a:t>
            </a:r>
            <a:r>
              <a:rPr lang="zh-CN" altLang="en-US" sz="1200" dirty="0"/>
              <a:t> </a:t>
            </a:r>
            <a:r>
              <a:rPr lang="en-US" altLang="zh-CN" sz="1200" dirty="0"/>
              <a:t>Build</a:t>
            </a:r>
            <a:r>
              <a:rPr lang="zh-CN" altLang="en-US" sz="1200" dirty="0"/>
              <a:t>生成</a:t>
            </a:r>
            <a:r>
              <a:rPr lang="en-US" altLang="zh-CN" sz="1200" dirty="0"/>
              <a:t>elf</a:t>
            </a:r>
            <a:r>
              <a:rPr lang="zh-CN" altLang="en-US" sz="1200" dirty="0"/>
              <a:t>文件</a:t>
            </a:r>
          </a:p>
          <a:p>
            <a:endParaRPr lang="en-US" altLang="zh-CN" sz="1400" dirty="0"/>
          </a:p>
          <a:p>
            <a:endParaRPr lang="en-US" altLang="zh-CN" sz="1400" dirty="0"/>
          </a:p>
          <a:p>
            <a:r>
              <a:rPr lang="zh-CN" altLang="en-US" sz="1400" dirty="0"/>
              <a:t>生成</a:t>
            </a:r>
            <a:r>
              <a:rPr lang="en-US" altLang="zh-CN" sz="1400" dirty="0"/>
              <a:t>.</a:t>
            </a:r>
            <a:r>
              <a:rPr lang="en-US" altLang="zh-CN" sz="1400" dirty="0" err="1"/>
              <a:t>vh</a:t>
            </a:r>
            <a:r>
              <a:rPr lang="zh-CN" altLang="en-US" sz="1400" dirty="0"/>
              <a:t>文件</a:t>
            </a:r>
            <a:endParaRPr lang="en-US" altLang="zh-CN" sz="1400" dirty="0"/>
          </a:p>
          <a:p>
            <a:pPr lvl="1"/>
            <a:r>
              <a:rPr lang="en-US" altLang="zh-CN" sz="1200" dirty="0"/>
              <a:t>cd lab2/examples/</a:t>
            </a:r>
            <a:r>
              <a:rPr lang="en-US" altLang="zh-CN" sz="1200" dirty="0" err="1"/>
              <a:t>HelloWorld_C</a:t>
            </a:r>
            <a:r>
              <a:rPr lang="en-US" altLang="zh-CN" sz="1200" dirty="0"/>
              <a:t>-Lang/</a:t>
            </a:r>
            <a:r>
              <a:rPr lang="en-US" altLang="zh-CN" sz="1200" dirty="0" err="1"/>
              <a:t>commandLine</a:t>
            </a:r>
            <a:endParaRPr lang="en-US" altLang="zh-CN" sz="1200" dirty="0"/>
          </a:p>
          <a:p>
            <a:pPr lvl="1"/>
            <a:r>
              <a:rPr lang="en-US" altLang="zh-CN" sz="1200" dirty="0"/>
              <a:t>make </a:t>
            </a:r>
            <a:r>
              <a:rPr lang="en-US" altLang="zh-CN" sz="1200" dirty="0" err="1"/>
              <a:t>HelloWorld_C-Lang.vh</a:t>
            </a:r>
            <a:endParaRPr lang="en-US" altLang="zh-CN" sz="1200" dirty="0"/>
          </a:p>
          <a:p>
            <a:pPr lvl="1"/>
            <a:r>
              <a:rPr lang="zh-CN" altLang="en-US" sz="1200" dirty="0"/>
              <a:t>在</a:t>
            </a:r>
            <a:r>
              <a:rPr lang="en-US" altLang="zh-CN" sz="1200" dirty="0" err="1"/>
              <a:t>commandLine</a:t>
            </a:r>
            <a:r>
              <a:rPr lang="zh-CN" altLang="en-US" sz="1200" dirty="0"/>
              <a:t>目录下会生</a:t>
            </a:r>
            <a:r>
              <a:rPr lang="en-US" altLang="zh-CN" sz="1200" dirty="0" err="1"/>
              <a:t>HelloWorld_C-Lang.vh</a:t>
            </a:r>
            <a:r>
              <a:rPr lang="zh-CN" altLang="en-US" sz="1200" dirty="0"/>
              <a:t>文件</a:t>
            </a:r>
          </a:p>
          <a:p>
            <a:r>
              <a:rPr lang="zh-CN" altLang="en-US" sz="1400" dirty="0"/>
              <a:t>执行仿真</a:t>
            </a:r>
            <a:endParaRPr lang="en-US" altLang="zh-CN" sz="1400" dirty="0"/>
          </a:p>
          <a:p>
            <a:pPr lvl="1"/>
            <a:r>
              <a:rPr lang="en-US" altLang="zh-CN" sz="1200" dirty="0"/>
              <a:t>cd lab2/examples/</a:t>
            </a:r>
            <a:r>
              <a:rPr lang="en-US" altLang="zh-CN" sz="1200" dirty="0" err="1"/>
              <a:t>HelloWorld_C</a:t>
            </a:r>
            <a:r>
              <a:rPr lang="en-US" altLang="zh-CN" sz="1200" dirty="0"/>
              <a:t>-Lang/</a:t>
            </a:r>
            <a:r>
              <a:rPr lang="en-US" altLang="zh-CN" sz="1200" dirty="0" err="1"/>
              <a:t>commandLine</a:t>
            </a:r>
            <a:endParaRPr lang="en-US" altLang="zh-CN" sz="1200" dirty="0"/>
          </a:p>
          <a:p>
            <a:pPr lvl="1"/>
            <a:r>
              <a:rPr lang="en-US" altLang="zh-CN" sz="1200" dirty="0"/>
              <a:t>../../../Simulators/</a:t>
            </a:r>
            <a:r>
              <a:rPr lang="en-US" altLang="zh-CN" sz="1200" dirty="0" err="1"/>
              <a:t>verilatorSIM_Trace</a:t>
            </a:r>
            <a:r>
              <a:rPr lang="en-US" altLang="zh-CN" sz="1200" dirty="0"/>
              <a:t>/</a:t>
            </a:r>
            <a:r>
              <a:rPr lang="en-US" altLang="zh-CN" sz="1200" dirty="0" err="1"/>
              <a:t>Vrvfpgasim</a:t>
            </a:r>
            <a:r>
              <a:rPr lang="en-US" altLang="zh-CN" sz="1200" dirty="0"/>
              <a:t> +</a:t>
            </a:r>
            <a:r>
              <a:rPr lang="en-US" altLang="zh-CN" sz="1200" dirty="0" err="1"/>
              <a:t>ram_init_file</a:t>
            </a:r>
            <a:r>
              <a:rPr lang="en-US" altLang="zh-CN" sz="1200" dirty="0"/>
              <a:t>=</a:t>
            </a:r>
            <a:r>
              <a:rPr lang="en-US" altLang="zh-CN" sz="1200" dirty="0" err="1"/>
              <a:t>HelloWorld_C-Lang.vh</a:t>
            </a:r>
            <a:r>
              <a:rPr lang="en-US" altLang="zh-CN" sz="1200" dirty="0"/>
              <a:t> +</a:t>
            </a:r>
            <a:r>
              <a:rPr lang="en-US" altLang="zh-CN" sz="1200" dirty="0" err="1"/>
              <a:t>vcd</a:t>
            </a:r>
            <a:r>
              <a:rPr lang="en-US" altLang="zh-CN" sz="1200" dirty="0"/>
              <a:t>=1</a:t>
            </a:r>
          </a:p>
          <a:p>
            <a:pPr lvl="1"/>
            <a:r>
              <a:rPr lang="zh-CN" altLang="en-US" sz="1200" dirty="0"/>
              <a:t>等待一段时间后</a:t>
            </a:r>
            <a:r>
              <a:rPr lang="en-US" altLang="zh-CN" sz="1200" dirty="0" err="1"/>
              <a:t>Ctrl+C</a:t>
            </a:r>
            <a:r>
              <a:rPr lang="zh-CN" altLang="en-US" sz="1200" dirty="0"/>
              <a:t>中断仿真</a:t>
            </a:r>
            <a:r>
              <a:rPr lang="en-US" altLang="zh-CN" sz="1200" dirty="0"/>
              <a:t>, </a:t>
            </a:r>
            <a:r>
              <a:rPr lang="zh-CN" altLang="en-US" sz="1200" dirty="0"/>
              <a:t>该目录下生成</a:t>
            </a:r>
            <a:r>
              <a:rPr lang="en-US" altLang="zh-CN" sz="1200" dirty="0" err="1"/>
              <a:t>trace.vcd</a:t>
            </a:r>
            <a:r>
              <a:rPr lang="zh-CN" altLang="en-US" sz="1200" dirty="0"/>
              <a:t>文件</a:t>
            </a:r>
          </a:p>
          <a:p>
            <a:r>
              <a:rPr lang="zh-CN" altLang="en-US" sz="1400" dirty="0"/>
              <a:t>打开波形文件</a:t>
            </a:r>
          </a:p>
          <a:p>
            <a:pPr lvl="1"/>
            <a:r>
              <a:rPr lang="en-US" altLang="zh-CN" sz="1200" dirty="0" err="1"/>
              <a:t>gtkwave</a:t>
            </a:r>
            <a:r>
              <a:rPr lang="en-US" altLang="zh-CN" sz="1200" dirty="0"/>
              <a:t> </a:t>
            </a:r>
            <a:r>
              <a:rPr lang="en-US" altLang="zh-CN" sz="1200" dirty="0" err="1"/>
              <a:t>trace.vcd</a:t>
            </a:r>
            <a:endParaRPr lang="en-US" altLang="zh-CN" sz="1200" dirty="0"/>
          </a:p>
          <a:p>
            <a:endParaRPr lang="zh-CN" altLang="en-US" sz="14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9F48AFC-EBF4-41DA-AD7A-BFB6B8F4928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4F4FC52-ED77-4419-90EA-037D5E48B0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9221" y="2996952"/>
            <a:ext cx="3168729" cy="64807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948DB13-DECE-4F8E-9E84-335B24C77B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9712" y="3933056"/>
            <a:ext cx="6912768" cy="612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8809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英文学术报告范例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沉稳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EEACA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97283</TotalTime>
  <Words>211</Words>
  <Application>Microsoft Office PowerPoint</Application>
  <PresentationFormat>全屏显示(4:3)</PresentationFormat>
  <Paragraphs>29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宋体</vt:lpstr>
      <vt:lpstr>Arial</vt:lpstr>
      <vt:lpstr>Arial Black</vt:lpstr>
      <vt:lpstr>Calibri</vt:lpstr>
      <vt:lpstr>Times New Roman</vt:lpstr>
      <vt:lpstr>Wingdings</vt:lpstr>
      <vt:lpstr>英文学术报告范例</vt:lpstr>
      <vt:lpstr>SoC集成与验证</vt:lpstr>
      <vt:lpstr>实验5：SoC集成与验证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mapping</dc:title>
  <dc:creator>Administrator</dc:creator>
  <cp:lastModifiedBy>Administrator</cp:lastModifiedBy>
  <cp:revision>9504</cp:revision>
  <cp:lastPrinted>2024-09-13T14:20:38Z</cp:lastPrinted>
  <dcterms:created xsi:type="dcterms:W3CDTF">2014-09-16T00:06:32Z</dcterms:created>
  <dcterms:modified xsi:type="dcterms:W3CDTF">2024-10-11T14:20:26Z</dcterms:modified>
</cp:coreProperties>
</file>