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50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729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966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39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39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935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83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586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396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382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646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7C592-E781-4380-A175-EE288D23DBE3}" type="datetimeFigureOut">
              <a:rPr lang="en-GB" smtClean="0"/>
              <a:t>18/06/2020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A469A-50F2-410A-8131-479EF6419D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4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16275" y="536140"/>
            <a:ext cx="2631360" cy="31583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86219" y="657766"/>
            <a:ext cx="2631360" cy="315836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193617" y="536140"/>
            <a:ext cx="2631360" cy="31583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051" y="4044224"/>
            <a:ext cx="4040527" cy="24620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0596" y="488157"/>
            <a:ext cx="13698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Park mobility (Google Community Mobility Reports)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827929" y="499314"/>
            <a:ext cx="16040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Sunlight/short-wave radiation</a:t>
            </a:r>
            <a:br>
              <a:rPr lang="en-GB" sz="1400" dirty="0" smtClean="0"/>
            </a:br>
            <a:r>
              <a:rPr lang="en-GB" sz="1400" dirty="0" smtClean="0"/>
              <a:t>(Met Office)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560581" y="492065"/>
            <a:ext cx="17555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Proportion of weekly visits to natural environments (Natural England MENE 10year average)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7701825" y="381613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Actual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10445465" y="3790568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Predicted</a:t>
            </a:r>
            <a:endParaRPr lang="en-GB" dirty="0"/>
          </a:p>
        </p:txBody>
      </p:sp>
      <p:sp>
        <p:nvSpPr>
          <p:cNvPr id="23" name="Freeform 22"/>
          <p:cNvSpPr/>
          <p:nvPr/>
        </p:nvSpPr>
        <p:spPr>
          <a:xfrm>
            <a:off x="6449537" y="4402582"/>
            <a:ext cx="5265829" cy="1815153"/>
          </a:xfrm>
          <a:custGeom>
            <a:avLst/>
            <a:gdLst>
              <a:gd name="connsiteX0" fmla="*/ 6495 w 5265829"/>
              <a:gd name="connsiteY0" fmla="*/ 1525676 h 1815153"/>
              <a:gd name="connsiteX1" fmla="*/ 6495 w 5265829"/>
              <a:gd name="connsiteY1" fmla="*/ 1409074 h 1815153"/>
              <a:gd name="connsiteX2" fmla="*/ 74001 w 5265829"/>
              <a:gd name="connsiteY2" fmla="*/ 918121 h 1815153"/>
              <a:gd name="connsiteX3" fmla="*/ 202876 w 5265829"/>
              <a:gd name="connsiteY3" fmla="*/ 1114503 h 1815153"/>
              <a:gd name="connsiteX4" fmla="*/ 307204 w 5265829"/>
              <a:gd name="connsiteY4" fmla="*/ 893574 h 1815153"/>
              <a:gd name="connsiteX5" fmla="*/ 380847 w 5265829"/>
              <a:gd name="connsiteY5" fmla="*/ 1679099 h 1815153"/>
              <a:gd name="connsiteX6" fmla="*/ 509722 w 5265829"/>
              <a:gd name="connsiteY6" fmla="*/ 905848 h 1815153"/>
              <a:gd name="connsiteX7" fmla="*/ 521996 w 5265829"/>
              <a:gd name="connsiteY7" fmla="*/ 1102229 h 1815153"/>
              <a:gd name="connsiteX8" fmla="*/ 663145 w 5265829"/>
              <a:gd name="connsiteY8" fmla="*/ 954943 h 1815153"/>
              <a:gd name="connsiteX9" fmla="*/ 761335 w 5265829"/>
              <a:gd name="connsiteY9" fmla="*/ 1206556 h 1815153"/>
              <a:gd name="connsiteX10" fmla="*/ 822705 w 5265829"/>
              <a:gd name="connsiteY10" fmla="*/ 979490 h 1815153"/>
              <a:gd name="connsiteX11" fmla="*/ 890211 w 5265829"/>
              <a:gd name="connsiteY11" fmla="*/ 1065407 h 1815153"/>
              <a:gd name="connsiteX12" fmla="*/ 1000675 w 5265829"/>
              <a:gd name="connsiteY12" fmla="*/ 746288 h 1815153"/>
              <a:gd name="connsiteX13" fmla="*/ 1190919 w 5265829"/>
              <a:gd name="connsiteY13" fmla="*/ 1458170 h 1815153"/>
              <a:gd name="connsiteX14" fmla="*/ 1282973 w 5265829"/>
              <a:gd name="connsiteY14" fmla="*/ 1040860 h 1815153"/>
              <a:gd name="connsiteX15" fmla="*/ 1344342 w 5265829"/>
              <a:gd name="connsiteY15" fmla="*/ 1359979 h 1815153"/>
              <a:gd name="connsiteX16" fmla="*/ 1479354 w 5265829"/>
              <a:gd name="connsiteY16" fmla="*/ 1814111 h 1815153"/>
              <a:gd name="connsiteX17" fmla="*/ 1620503 w 5265829"/>
              <a:gd name="connsiteY17" fmla="*/ 1224967 h 1815153"/>
              <a:gd name="connsiteX18" fmla="*/ 1675735 w 5265829"/>
              <a:gd name="connsiteY18" fmla="*/ 973354 h 1815153"/>
              <a:gd name="connsiteX19" fmla="*/ 1792337 w 5265829"/>
              <a:gd name="connsiteY19" fmla="*/ 1194282 h 1815153"/>
              <a:gd name="connsiteX20" fmla="*/ 1970307 w 5265829"/>
              <a:gd name="connsiteY20" fmla="*/ 1194282 h 1815153"/>
              <a:gd name="connsiteX21" fmla="*/ 2154415 w 5265829"/>
              <a:gd name="connsiteY21" fmla="*/ 1267925 h 1815153"/>
              <a:gd name="connsiteX22" fmla="*/ 2185099 w 5265829"/>
              <a:gd name="connsiteY22" fmla="*/ 1139050 h 1815153"/>
              <a:gd name="connsiteX23" fmla="*/ 2234195 w 5265829"/>
              <a:gd name="connsiteY23" fmla="*/ 1046997 h 1815153"/>
              <a:gd name="connsiteX24" fmla="*/ 2369207 w 5265829"/>
              <a:gd name="connsiteY24" fmla="*/ 967217 h 1815153"/>
              <a:gd name="connsiteX25" fmla="*/ 2448986 w 5265829"/>
              <a:gd name="connsiteY25" fmla="*/ 1274062 h 1815153"/>
              <a:gd name="connsiteX26" fmla="*/ 2461260 w 5265829"/>
              <a:gd name="connsiteY26" fmla="*/ 1611592 h 1815153"/>
              <a:gd name="connsiteX27" fmla="*/ 2528766 w 5265829"/>
              <a:gd name="connsiteY27" fmla="*/ 1004038 h 1815153"/>
              <a:gd name="connsiteX28" fmla="*/ 2663778 w 5265829"/>
              <a:gd name="connsiteY28" fmla="*/ 1298610 h 1815153"/>
              <a:gd name="connsiteX29" fmla="*/ 2755832 w 5265829"/>
              <a:gd name="connsiteY29" fmla="*/ 899711 h 1815153"/>
              <a:gd name="connsiteX30" fmla="*/ 2970624 w 5265829"/>
              <a:gd name="connsiteY30" fmla="*/ 1537950 h 1815153"/>
              <a:gd name="connsiteX31" fmla="*/ 2970624 w 5265829"/>
              <a:gd name="connsiteY31" fmla="*/ 875163 h 1815153"/>
              <a:gd name="connsiteX32" fmla="*/ 3068815 w 5265829"/>
              <a:gd name="connsiteY32" fmla="*/ 862889 h 1815153"/>
              <a:gd name="connsiteX33" fmla="*/ 3234511 w 5265829"/>
              <a:gd name="connsiteY33" fmla="*/ 365799 h 1815153"/>
              <a:gd name="connsiteX34" fmla="*/ 3314291 w 5265829"/>
              <a:gd name="connsiteY34" fmla="*/ 22132 h 1815153"/>
              <a:gd name="connsiteX35" fmla="*/ 3498399 w 5265829"/>
              <a:gd name="connsiteY35" fmla="*/ 1010175 h 1815153"/>
              <a:gd name="connsiteX36" fmla="*/ 3572042 w 5265829"/>
              <a:gd name="connsiteY36" fmla="*/ 556044 h 1815153"/>
              <a:gd name="connsiteX37" fmla="*/ 3737738 w 5265829"/>
              <a:gd name="connsiteY37" fmla="*/ 1274062 h 1815153"/>
              <a:gd name="connsiteX38" fmla="*/ 3731601 w 5265829"/>
              <a:gd name="connsiteY38" fmla="*/ 752425 h 1815153"/>
              <a:gd name="connsiteX39" fmla="*/ 3848203 w 5265829"/>
              <a:gd name="connsiteY39" fmla="*/ 1028586 h 1815153"/>
              <a:gd name="connsiteX40" fmla="*/ 4007762 w 5265829"/>
              <a:gd name="connsiteY40" fmla="*/ 451716 h 1815153"/>
              <a:gd name="connsiteX41" fmla="*/ 4099816 w 5265829"/>
              <a:gd name="connsiteY41" fmla="*/ 562180 h 1815153"/>
              <a:gd name="connsiteX42" fmla="*/ 4142774 w 5265829"/>
              <a:gd name="connsiteY42" fmla="*/ 1347705 h 1815153"/>
              <a:gd name="connsiteX43" fmla="*/ 4167322 w 5265829"/>
              <a:gd name="connsiteY43" fmla="*/ 402621 h 1815153"/>
              <a:gd name="connsiteX44" fmla="*/ 4382114 w 5265829"/>
              <a:gd name="connsiteY44" fmla="*/ 1261788 h 1815153"/>
              <a:gd name="connsiteX45" fmla="*/ 4517126 w 5265829"/>
              <a:gd name="connsiteY45" fmla="*/ 445579 h 1815153"/>
              <a:gd name="connsiteX46" fmla="*/ 4695097 w 5265829"/>
              <a:gd name="connsiteY46" fmla="*/ 1224967 h 1815153"/>
              <a:gd name="connsiteX47" fmla="*/ 4940573 w 5265829"/>
              <a:gd name="connsiteY47" fmla="*/ 58954 h 1815153"/>
              <a:gd name="connsiteX48" fmla="*/ 5143091 w 5265829"/>
              <a:gd name="connsiteY48" fmla="*/ 1630003 h 1815153"/>
              <a:gd name="connsiteX49" fmla="*/ 5265829 w 5265829"/>
              <a:gd name="connsiteY49" fmla="*/ 1243378 h 1815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5265829" h="1815153">
                <a:moveTo>
                  <a:pt x="6495" y="1525676"/>
                </a:moveTo>
                <a:cubicBezTo>
                  <a:pt x="869" y="1518004"/>
                  <a:pt x="-4756" y="1510333"/>
                  <a:pt x="6495" y="1409074"/>
                </a:cubicBezTo>
                <a:cubicBezTo>
                  <a:pt x="17746" y="1307815"/>
                  <a:pt x="41271" y="967216"/>
                  <a:pt x="74001" y="918121"/>
                </a:cubicBezTo>
                <a:cubicBezTo>
                  <a:pt x="106731" y="869026"/>
                  <a:pt x="164009" y="1118594"/>
                  <a:pt x="202876" y="1114503"/>
                </a:cubicBezTo>
                <a:cubicBezTo>
                  <a:pt x="241743" y="1110412"/>
                  <a:pt x="277542" y="799475"/>
                  <a:pt x="307204" y="893574"/>
                </a:cubicBezTo>
                <a:cubicBezTo>
                  <a:pt x="336866" y="987673"/>
                  <a:pt x="347094" y="1677053"/>
                  <a:pt x="380847" y="1679099"/>
                </a:cubicBezTo>
                <a:cubicBezTo>
                  <a:pt x="414600" y="1681145"/>
                  <a:pt x="486197" y="1001993"/>
                  <a:pt x="509722" y="905848"/>
                </a:cubicBezTo>
                <a:cubicBezTo>
                  <a:pt x="533247" y="809703"/>
                  <a:pt x="496426" y="1094047"/>
                  <a:pt x="521996" y="1102229"/>
                </a:cubicBezTo>
                <a:cubicBezTo>
                  <a:pt x="547566" y="1110411"/>
                  <a:pt x="623255" y="937555"/>
                  <a:pt x="663145" y="954943"/>
                </a:cubicBezTo>
                <a:cubicBezTo>
                  <a:pt x="703035" y="972331"/>
                  <a:pt x="734742" y="1202465"/>
                  <a:pt x="761335" y="1206556"/>
                </a:cubicBezTo>
                <a:cubicBezTo>
                  <a:pt x="787928" y="1210647"/>
                  <a:pt x="801226" y="1003015"/>
                  <a:pt x="822705" y="979490"/>
                </a:cubicBezTo>
                <a:cubicBezTo>
                  <a:pt x="844184" y="955965"/>
                  <a:pt x="860549" y="1104274"/>
                  <a:pt x="890211" y="1065407"/>
                </a:cubicBezTo>
                <a:cubicBezTo>
                  <a:pt x="919873" y="1026540"/>
                  <a:pt x="950557" y="680827"/>
                  <a:pt x="1000675" y="746288"/>
                </a:cubicBezTo>
                <a:cubicBezTo>
                  <a:pt x="1050793" y="811748"/>
                  <a:pt x="1143869" y="1409075"/>
                  <a:pt x="1190919" y="1458170"/>
                </a:cubicBezTo>
                <a:cubicBezTo>
                  <a:pt x="1237969" y="1507265"/>
                  <a:pt x="1257403" y="1057225"/>
                  <a:pt x="1282973" y="1040860"/>
                </a:cubicBezTo>
                <a:cubicBezTo>
                  <a:pt x="1308543" y="1024495"/>
                  <a:pt x="1311612" y="1231104"/>
                  <a:pt x="1344342" y="1359979"/>
                </a:cubicBezTo>
                <a:cubicBezTo>
                  <a:pt x="1377072" y="1488854"/>
                  <a:pt x="1433327" y="1836613"/>
                  <a:pt x="1479354" y="1814111"/>
                </a:cubicBezTo>
                <a:cubicBezTo>
                  <a:pt x="1525381" y="1791609"/>
                  <a:pt x="1587773" y="1365093"/>
                  <a:pt x="1620503" y="1224967"/>
                </a:cubicBezTo>
                <a:cubicBezTo>
                  <a:pt x="1653233" y="1084841"/>
                  <a:pt x="1647096" y="978468"/>
                  <a:pt x="1675735" y="973354"/>
                </a:cubicBezTo>
                <a:cubicBezTo>
                  <a:pt x="1704374" y="968240"/>
                  <a:pt x="1743242" y="1157461"/>
                  <a:pt x="1792337" y="1194282"/>
                </a:cubicBezTo>
                <a:cubicBezTo>
                  <a:pt x="1841432" y="1231103"/>
                  <a:pt x="1909961" y="1182008"/>
                  <a:pt x="1970307" y="1194282"/>
                </a:cubicBezTo>
                <a:cubicBezTo>
                  <a:pt x="2030653" y="1206556"/>
                  <a:pt x="2118616" y="1277130"/>
                  <a:pt x="2154415" y="1267925"/>
                </a:cubicBezTo>
                <a:cubicBezTo>
                  <a:pt x="2190214" y="1258720"/>
                  <a:pt x="2171802" y="1175871"/>
                  <a:pt x="2185099" y="1139050"/>
                </a:cubicBezTo>
                <a:cubicBezTo>
                  <a:pt x="2198396" y="1102229"/>
                  <a:pt x="2203510" y="1075636"/>
                  <a:pt x="2234195" y="1046997"/>
                </a:cubicBezTo>
                <a:cubicBezTo>
                  <a:pt x="2264880" y="1018358"/>
                  <a:pt x="2333408" y="929373"/>
                  <a:pt x="2369207" y="967217"/>
                </a:cubicBezTo>
                <a:cubicBezTo>
                  <a:pt x="2405006" y="1005061"/>
                  <a:pt x="2433644" y="1166666"/>
                  <a:pt x="2448986" y="1274062"/>
                </a:cubicBezTo>
                <a:cubicBezTo>
                  <a:pt x="2464328" y="1381458"/>
                  <a:pt x="2447963" y="1656596"/>
                  <a:pt x="2461260" y="1611592"/>
                </a:cubicBezTo>
                <a:cubicBezTo>
                  <a:pt x="2474557" y="1566588"/>
                  <a:pt x="2495013" y="1056202"/>
                  <a:pt x="2528766" y="1004038"/>
                </a:cubicBezTo>
                <a:cubicBezTo>
                  <a:pt x="2562519" y="951874"/>
                  <a:pt x="2625934" y="1315998"/>
                  <a:pt x="2663778" y="1298610"/>
                </a:cubicBezTo>
                <a:cubicBezTo>
                  <a:pt x="2701622" y="1281222"/>
                  <a:pt x="2704691" y="859821"/>
                  <a:pt x="2755832" y="899711"/>
                </a:cubicBezTo>
                <a:cubicBezTo>
                  <a:pt x="2806973" y="939601"/>
                  <a:pt x="2934825" y="1542041"/>
                  <a:pt x="2970624" y="1537950"/>
                </a:cubicBezTo>
                <a:cubicBezTo>
                  <a:pt x="3006423" y="1533859"/>
                  <a:pt x="2954259" y="987673"/>
                  <a:pt x="2970624" y="875163"/>
                </a:cubicBezTo>
                <a:cubicBezTo>
                  <a:pt x="2986989" y="762653"/>
                  <a:pt x="3024834" y="947783"/>
                  <a:pt x="3068815" y="862889"/>
                </a:cubicBezTo>
                <a:cubicBezTo>
                  <a:pt x="3112796" y="777995"/>
                  <a:pt x="3193598" y="505925"/>
                  <a:pt x="3234511" y="365799"/>
                </a:cubicBezTo>
                <a:cubicBezTo>
                  <a:pt x="3275424" y="225673"/>
                  <a:pt x="3270310" y="-85264"/>
                  <a:pt x="3314291" y="22132"/>
                </a:cubicBezTo>
                <a:cubicBezTo>
                  <a:pt x="3358272" y="129528"/>
                  <a:pt x="3455441" y="921190"/>
                  <a:pt x="3498399" y="1010175"/>
                </a:cubicBezTo>
                <a:cubicBezTo>
                  <a:pt x="3541357" y="1099160"/>
                  <a:pt x="3532152" y="512063"/>
                  <a:pt x="3572042" y="556044"/>
                </a:cubicBezTo>
                <a:cubicBezTo>
                  <a:pt x="3611932" y="600025"/>
                  <a:pt x="3711145" y="1241332"/>
                  <a:pt x="3737738" y="1274062"/>
                </a:cubicBezTo>
                <a:cubicBezTo>
                  <a:pt x="3764331" y="1306792"/>
                  <a:pt x="3713190" y="793338"/>
                  <a:pt x="3731601" y="752425"/>
                </a:cubicBezTo>
                <a:cubicBezTo>
                  <a:pt x="3750012" y="711512"/>
                  <a:pt x="3802176" y="1078704"/>
                  <a:pt x="3848203" y="1028586"/>
                </a:cubicBezTo>
                <a:cubicBezTo>
                  <a:pt x="3894230" y="978468"/>
                  <a:pt x="3965827" y="529450"/>
                  <a:pt x="4007762" y="451716"/>
                </a:cubicBezTo>
                <a:cubicBezTo>
                  <a:pt x="4049697" y="373982"/>
                  <a:pt x="4077314" y="412848"/>
                  <a:pt x="4099816" y="562180"/>
                </a:cubicBezTo>
                <a:cubicBezTo>
                  <a:pt x="4122318" y="711511"/>
                  <a:pt x="4131523" y="1374298"/>
                  <a:pt x="4142774" y="1347705"/>
                </a:cubicBezTo>
                <a:cubicBezTo>
                  <a:pt x="4154025" y="1321112"/>
                  <a:pt x="4127432" y="416940"/>
                  <a:pt x="4167322" y="402621"/>
                </a:cubicBezTo>
                <a:cubicBezTo>
                  <a:pt x="4207212" y="388302"/>
                  <a:pt x="4323813" y="1254628"/>
                  <a:pt x="4382114" y="1261788"/>
                </a:cubicBezTo>
                <a:cubicBezTo>
                  <a:pt x="4440415" y="1268948"/>
                  <a:pt x="4464962" y="451716"/>
                  <a:pt x="4517126" y="445579"/>
                </a:cubicBezTo>
                <a:cubicBezTo>
                  <a:pt x="4569290" y="439442"/>
                  <a:pt x="4624523" y="1289404"/>
                  <a:pt x="4695097" y="1224967"/>
                </a:cubicBezTo>
                <a:cubicBezTo>
                  <a:pt x="4765672" y="1160529"/>
                  <a:pt x="4865907" y="-8552"/>
                  <a:pt x="4940573" y="58954"/>
                </a:cubicBezTo>
                <a:cubicBezTo>
                  <a:pt x="5015239" y="126460"/>
                  <a:pt x="5088882" y="1432599"/>
                  <a:pt x="5143091" y="1630003"/>
                </a:cubicBezTo>
                <a:cubicBezTo>
                  <a:pt x="5197300" y="1827407"/>
                  <a:pt x="5231564" y="1535392"/>
                  <a:pt x="5265829" y="124337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25" t="15928" r="27144" b="61969"/>
          <a:stretch/>
        </p:blipFill>
        <p:spPr>
          <a:xfrm>
            <a:off x="3607892" y="4402582"/>
            <a:ext cx="2030185" cy="122306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" t="41521" r="75242" b="44877"/>
          <a:stretch/>
        </p:blipFill>
        <p:spPr>
          <a:xfrm>
            <a:off x="400802" y="5125856"/>
            <a:ext cx="2234734" cy="780873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37448" y="500430"/>
            <a:ext cx="23154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Parks in the Pandemic</a:t>
            </a:r>
            <a:endParaRPr lang="en-GB" sz="3200" dirty="0"/>
          </a:p>
        </p:txBody>
      </p:sp>
      <p:sp>
        <p:nvSpPr>
          <p:cNvPr id="27" name="TextBox 26"/>
          <p:cNvSpPr txBox="1"/>
          <p:nvPr/>
        </p:nvSpPr>
        <p:spPr>
          <a:xfrm>
            <a:off x="400802" y="1586426"/>
            <a:ext cx="27750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Lorem ipsum </a:t>
            </a:r>
            <a:r>
              <a:rPr lang="en-GB" sz="1400" dirty="0" err="1" smtClean="0"/>
              <a:t>dolor</a:t>
            </a:r>
            <a:r>
              <a:rPr lang="en-GB" sz="1400" dirty="0" smtClean="0"/>
              <a:t> sit </a:t>
            </a:r>
            <a:r>
              <a:rPr lang="en-GB" sz="1400" dirty="0" err="1" smtClean="0"/>
              <a:t>amet</a:t>
            </a:r>
            <a:r>
              <a:rPr lang="en-GB" sz="1400" dirty="0" smtClean="0"/>
              <a:t>, </a:t>
            </a:r>
            <a:r>
              <a:rPr lang="en-GB" sz="1400" dirty="0" err="1" smtClean="0"/>
              <a:t>consectetur</a:t>
            </a:r>
            <a:r>
              <a:rPr lang="en-GB" sz="1400" dirty="0" smtClean="0"/>
              <a:t> </a:t>
            </a:r>
            <a:r>
              <a:rPr lang="en-GB" sz="1400" dirty="0" err="1" smtClean="0"/>
              <a:t>adipisicing</a:t>
            </a:r>
            <a:r>
              <a:rPr lang="en-GB" sz="1400" dirty="0" smtClean="0"/>
              <a:t> </a:t>
            </a:r>
            <a:r>
              <a:rPr lang="en-GB" sz="1400" dirty="0" err="1" smtClean="0"/>
              <a:t>elit</a:t>
            </a:r>
            <a:r>
              <a:rPr lang="en-GB" sz="1400" dirty="0" smtClean="0"/>
              <a:t>, </a:t>
            </a:r>
            <a:r>
              <a:rPr lang="en-GB" sz="1400" dirty="0" err="1" smtClean="0"/>
              <a:t>sed</a:t>
            </a:r>
            <a:r>
              <a:rPr lang="en-GB" sz="1400" dirty="0" smtClean="0"/>
              <a:t> do </a:t>
            </a:r>
            <a:r>
              <a:rPr lang="en-GB" sz="1400" dirty="0" err="1" smtClean="0"/>
              <a:t>eiusmod</a:t>
            </a:r>
            <a:r>
              <a:rPr lang="en-GB" sz="1400" dirty="0" smtClean="0"/>
              <a:t> </a:t>
            </a:r>
            <a:r>
              <a:rPr lang="en-GB" sz="1400" dirty="0" err="1" smtClean="0"/>
              <a:t>tempor</a:t>
            </a:r>
            <a:r>
              <a:rPr lang="en-GB" sz="1400" dirty="0" smtClean="0"/>
              <a:t> </a:t>
            </a:r>
            <a:r>
              <a:rPr lang="en-GB" sz="1400" dirty="0" err="1" smtClean="0"/>
              <a:t>incididunt</a:t>
            </a:r>
            <a:r>
              <a:rPr lang="en-GB" sz="1400" dirty="0" smtClean="0"/>
              <a:t> </a:t>
            </a:r>
            <a:r>
              <a:rPr lang="en-GB" sz="1400" dirty="0" err="1" smtClean="0"/>
              <a:t>ut</a:t>
            </a:r>
            <a:r>
              <a:rPr lang="en-GB" sz="1400" dirty="0" smtClean="0"/>
              <a:t> </a:t>
            </a:r>
            <a:r>
              <a:rPr lang="en-GB" sz="1400" dirty="0" err="1" smtClean="0"/>
              <a:t>labore</a:t>
            </a:r>
            <a:r>
              <a:rPr lang="en-GB" sz="1400" dirty="0" smtClean="0"/>
              <a:t> et </a:t>
            </a:r>
            <a:r>
              <a:rPr lang="en-GB" sz="1400" dirty="0" err="1" smtClean="0"/>
              <a:t>dolore</a:t>
            </a:r>
            <a:r>
              <a:rPr lang="en-GB" sz="1400" dirty="0" smtClean="0"/>
              <a:t> magna </a:t>
            </a:r>
            <a:r>
              <a:rPr lang="en-GB" sz="1400" dirty="0" err="1" smtClean="0"/>
              <a:t>aliqua</a:t>
            </a:r>
            <a:r>
              <a:rPr lang="en-GB" sz="1400" dirty="0" smtClean="0"/>
              <a:t>. </a:t>
            </a:r>
            <a:r>
              <a:rPr lang="en-GB" sz="1400" dirty="0" err="1" smtClean="0"/>
              <a:t>Ut</a:t>
            </a:r>
            <a:r>
              <a:rPr lang="en-GB" sz="1400" dirty="0" smtClean="0"/>
              <a:t> </a:t>
            </a:r>
            <a:r>
              <a:rPr lang="en-GB" sz="1400" dirty="0" err="1" smtClean="0"/>
              <a:t>enim</a:t>
            </a:r>
            <a:r>
              <a:rPr lang="en-GB" sz="1400" dirty="0" smtClean="0"/>
              <a:t> ad minim </a:t>
            </a:r>
            <a:r>
              <a:rPr lang="en-GB" sz="1400" dirty="0" err="1" smtClean="0"/>
              <a:t>veniam</a:t>
            </a:r>
            <a:r>
              <a:rPr lang="en-GB" sz="1400" dirty="0" smtClean="0"/>
              <a:t>, </a:t>
            </a:r>
            <a:r>
              <a:rPr lang="en-GB" sz="1400" dirty="0" err="1" smtClean="0"/>
              <a:t>quis</a:t>
            </a:r>
            <a:r>
              <a:rPr lang="en-GB" sz="1400" dirty="0" smtClean="0"/>
              <a:t> </a:t>
            </a:r>
            <a:r>
              <a:rPr lang="en-GB" sz="1400" dirty="0" err="1" smtClean="0"/>
              <a:t>nostrud</a:t>
            </a:r>
            <a:r>
              <a:rPr lang="en-GB" sz="1400" dirty="0" smtClean="0"/>
              <a:t> exercitation </a:t>
            </a:r>
            <a:r>
              <a:rPr lang="en-GB" sz="1400" dirty="0" err="1" smtClean="0"/>
              <a:t>ullamco</a:t>
            </a:r>
            <a:r>
              <a:rPr lang="en-GB" sz="1400" dirty="0" smtClean="0"/>
              <a:t> </a:t>
            </a:r>
            <a:r>
              <a:rPr lang="en-GB" sz="1400" dirty="0" err="1" smtClean="0"/>
              <a:t>laboris</a:t>
            </a:r>
            <a:r>
              <a:rPr lang="en-GB" sz="1400" dirty="0" smtClean="0"/>
              <a:t> nisi </a:t>
            </a:r>
            <a:r>
              <a:rPr lang="en-GB" sz="1400" dirty="0" err="1" smtClean="0"/>
              <a:t>ut</a:t>
            </a:r>
            <a:r>
              <a:rPr lang="en-GB" sz="1400" dirty="0" smtClean="0"/>
              <a:t> </a:t>
            </a:r>
            <a:r>
              <a:rPr lang="en-GB" sz="1400" dirty="0" err="1" smtClean="0"/>
              <a:t>aliquip</a:t>
            </a:r>
            <a:r>
              <a:rPr lang="en-GB" sz="1400" dirty="0" smtClean="0"/>
              <a:t> ex </a:t>
            </a:r>
            <a:r>
              <a:rPr lang="en-GB" sz="1400" dirty="0" err="1" smtClean="0"/>
              <a:t>ea</a:t>
            </a:r>
            <a:r>
              <a:rPr lang="en-GB" sz="1400" dirty="0" smtClean="0"/>
              <a:t> </a:t>
            </a:r>
            <a:r>
              <a:rPr lang="en-GB" sz="1400" dirty="0" err="1" smtClean="0"/>
              <a:t>commodo</a:t>
            </a:r>
            <a:r>
              <a:rPr lang="en-GB" sz="1400" dirty="0" smtClean="0"/>
              <a:t> </a:t>
            </a:r>
            <a:r>
              <a:rPr lang="en-GB" sz="1400" dirty="0" err="1" smtClean="0"/>
              <a:t>consequat</a:t>
            </a:r>
            <a:r>
              <a:rPr lang="en-GB" sz="1400" dirty="0" smtClean="0"/>
              <a:t>. </a:t>
            </a:r>
            <a:r>
              <a:rPr lang="en-GB" sz="1400" dirty="0" err="1" smtClean="0"/>
              <a:t>Duis</a:t>
            </a:r>
            <a:r>
              <a:rPr lang="en-GB" sz="1400" dirty="0" smtClean="0"/>
              <a:t> </a:t>
            </a:r>
            <a:r>
              <a:rPr lang="en-GB" sz="1400" dirty="0" err="1" smtClean="0"/>
              <a:t>aute</a:t>
            </a:r>
            <a:r>
              <a:rPr lang="en-GB" sz="1400" dirty="0" smtClean="0"/>
              <a:t> </a:t>
            </a:r>
            <a:r>
              <a:rPr lang="en-GB" sz="1400" dirty="0" err="1" smtClean="0"/>
              <a:t>irure</a:t>
            </a:r>
            <a:r>
              <a:rPr lang="en-GB" sz="1400" dirty="0" smtClean="0"/>
              <a:t> </a:t>
            </a:r>
            <a:r>
              <a:rPr lang="en-GB" sz="1400" dirty="0" err="1" smtClean="0"/>
              <a:t>dolor</a:t>
            </a:r>
            <a:r>
              <a:rPr lang="en-GB" sz="1400" dirty="0" smtClean="0"/>
              <a:t> in </a:t>
            </a:r>
            <a:r>
              <a:rPr lang="en-GB" sz="1400" dirty="0" err="1" smtClean="0"/>
              <a:t>reprehenderit</a:t>
            </a:r>
            <a:r>
              <a:rPr lang="en-GB" sz="1400" dirty="0" smtClean="0"/>
              <a:t> in </a:t>
            </a:r>
            <a:r>
              <a:rPr lang="en-GB" sz="1400" dirty="0" err="1" smtClean="0"/>
              <a:t>voluptate</a:t>
            </a:r>
            <a:r>
              <a:rPr lang="en-GB" sz="1400" dirty="0" smtClean="0"/>
              <a:t> </a:t>
            </a:r>
            <a:r>
              <a:rPr lang="en-GB" sz="1400" dirty="0" err="1" smtClean="0"/>
              <a:t>velit</a:t>
            </a:r>
            <a:r>
              <a:rPr lang="en-GB" sz="1400" dirty="0" smtClean="0"/>
              <a:t> </a:t>
            </a:r>
            <a:r>
              <a:rPr lang="en-GB" sz="1400" dirty="0" err="1" smtClean="0"/>
              <a:t>esse</a:t>
            </a:r>
            <a:r>
              <a:rPr lang="en-GB" sz="1400" dirty="0" smtClean="0"/>
              <a:t> </a:t>
            </a:r>
            <a:r>
              <a:rPr lang="en-GB" sz="1400" dirty="0" err="1" smtClean="0"/>
              <a:t>cillum</a:t>
            </a:r>
            <a:r>
              <a:rPr lang="en-GB" sz="1400" dirty="0" smtClean="0"/>
              <a:t> </a:t>
            </a:r>
            <a:r>
              <a:rPr lang="en-GB" sz="1400" dirty="0" err="1" smtClean="0"/>
              <a:t>dolore</a:t>
            </a:r>
            <a:r>
              <a:rPr lang="en-GB" sz="1400" dirty="0" smtClean="0"/>
              <a:t> </a:t>
            </a:r>
            <a:r>
              <a:rPr lang="en-GB" sz="1400" dirty="0" err="1" smtClean="0"/>
              <a:t>eu</a:t>
            </a:r>
            <a:r>
              <a:rPr lang="en-GB" sz="1400" dirty="0" smtClean="0"/>
              <a:t> </a:t>
            </a:r>
            <a:r>
              <a:rPr lang="en-GB" sz="1400" dirty="0" err="1" smtClean="0"/>
              <a:t>fugiat</a:t>
            </a:r>
            <a:r>
              <a:rPr lang="en-GB" sz="1400" dirty="0" smtClean="0"/>
              <a:t> </a:t>
            </a:r>
            <a:r>
              <a:rPr lang="en-GB" sz="1400" dirty="0" err="1" smtClean="0"/>
              <a:t>nulla</a:t>
            </a:r>
            <a:r>
              <a:rPr lang="en-GB" sz="1400" dirty="0" smtClean="0"/>
              <a:t> </a:t>
            </a:r>
            <a:r>
              <a:rPr lang="en-GB" sz="1400" dirty="0" err="1" smtClean="0"/>
              <a:t>pariatur</a:t>
            </a:r>
            <a:r>
              <a:rPr lang="en-GB" sz="1400" dirty="0" smtClean="0"/>
              <a:t>. </a:t>
            </a:r>
            <a:r>
              <a:rPr lang="en-GB" sz="1400" dirty="0" err="1" smtClean="0"/>
              <a:t>Excepteur</a:t>
            </a:r>
            <a:r>
              <a:rPr lang="en-GB" sz="1400" dirty="0" smtClean="0"/>
              <a:t> </a:t>
            </a:r>
            <a:r>
              <a:rPr lang="en-GB" sz="1400" dirty="0" err="1" smtClean="0"/>
              <a:t>sint</a:t>
            </a:r>
            <a:r>
              <a:rPr lang="en-GB" sz="1400" dirty="0" smtClean="0"/>
              <a:t> </a:t>
            </a:r>
            <a:r>
              <a:rPr lang="en-GB" sz="1400" dirty="0" err="1" smtClean="0"/>
              <a:t>occaecat</a:t>
            </a:r>
            <a:r>
              <a:rPr lang="en-GB" sz="1400" dirty="0" smtClean="0"/>
              <a:t> </a:t>
            </a:r>
            <a:r>
              <a:rPr lang="en-GB" sz="1400" dirty="0" err="1" smtClean="0"/>
              <a:t>cupidatat</a:t>
            </a:r>
            <a:r>
              <a:rPr lang="en-GB" sz="1400" dirty="0" smtClean="0"/>
              <a:t> non </a:t>
            </a:r>
            <a:r>
              <a:rPr lang="en-GB" sz="1400" dirty="0" err="1" smtClean="0"/>
              <a:t>proident</a:t>
            </a:r>
            <a:r>
              <a:rPr lang="en-GB" sz="1400" dirty="0" smtClean="0"/>
              <a:t>, </a:t>
            </a:r>
            <a:r>
              <a:rPr lang="en-GB" sz="1400" dirty="0" err="1" smtClean="0"/>
              <a:t>sunt</a:t>
            </a:r>
            <a:r>
              <a:rPr lang="en-GB" sz="1400" dirty="0" smtClean="0"/>
              <a:t> in culpa qui </a:t>
            </a:r>
            <a:r>
              <a:rPr lang="en-GB" sz="1400" dirty="0" err="1" smtClean="0"/>
              <a:t>officia</a:t>
            </a:r>
            <a:r>
              <a:rPr lang="en-GB" sz="1400" dirty="0" smtClean="0"/>
              <a:t> </a:t>
            </a:r>
            <a:r>
              <a:rPr lang="en-GB" sz="1400" dirty="0" err="1" smtClean="0"/>
              <a:t>deserunt</a:t>
            </a:r>
            <a:r>
              <a:rPr lang="en-GB" sz="1400" dirty="0" smtClean="0"/>
              <a:t> </a:t>
            </a:r>
            <a:r>
              <a:rPr lang="en-GB" sz="1400" dirty="0" err="1" smtClean="0"/>
              <a:t>mollit</a:t>
            </a:r>
            <a:r>
              <a:rPr lang="en-GB" sz="1400" dirty="0" smtClean="0"/>
              <a:t> </a:t>
            </a:r>
            <a:r>
              <a:rPr lang="en-GB" sz="1400" dirty="0" err="1" smtClean="0"/>
              <a:t>anim</a:t>
            </a:r>
            <a:r>
              <a:rPr lang="en-GB" sz="1400" dirty="0" smtClean="0"/>
              <a:t> id </a:t>
            </a:r>
            <a:r>
              <a:rPr lang="en-GB" sz="1400" dirty="0" err="1" smtClean="0"/>
              <a:t>est</a:t>
            </a:r>
            <a:r>
              <a:rPr lang="en-GB" sz="1400" dirty="0" smtClean="0"/>
              <a:t> </a:t>
            </a:r>
            <a:r>
              <a:rPr lang="en-GB" sz="1400" dirty="0" err="1" smtClean="0"/>
              <a:t>laborum</a:t>
            </a:r>
            <a:r>
              <a:rPr lang="en-GB" sz="1400" dirty="0" smtClean="0"/>
              <a:t>.</a:t>
            </a:r>
          </a:p>
          <a:p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3506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University of Exeter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Jones, Matt</dc:creator>
  <cp:lastModifiedBy>Jones, Matt</cp:lastModifiedBy>
  <cp:revision>4</cp:revision>
  <dcterms:created xsi:type="dcterms:W3CDTF">2020-06-18T08:01:33Z</dcterms:created>
  <dcterms:modified xsi:type="dcterms:W3CDTF">2020-06-18T08:21:21Z</dcterms:modified>
</cp:coreProperties>
</file>