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5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51D6E03-D87B-4FEB-A1AE-1EE08D1580B7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83D817C-7275-451E-924E-90130DF696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8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6E03-D87B-4FEB-A1AE-1EE08D1580B7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817C-7275-451E-924E-90130DF696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91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6E03-D87B-4FEB-A1AE-1EE08D1580B7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817C-7275-451E-924E-90130DF696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353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6E03-D87B-4FEB-A1AE-1EE08D1580B7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817C-7275-451E-924E-90130DF6964D}" type="slidenum">
              <a:rPr lang="fr-FR" smtClean="0"/>
              <a:t>‹#›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4995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6E03-D87B-4FEB-A1AE-1EE08D1580B7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817C-7275-451E-924E-90130DF696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771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6E03-D87B-4FEB-A1AE-1EE08D1580B7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817C-7275-451E-924E-90130DF696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028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6E03-D87B-4FEB-A1AE-1EE08D1580B7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817C-7275-451E-924E-90130DF696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781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6E03-D87B-4FEB-A1AE-1EE08D1580B7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817C-7275-451E-924E-90130DF696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062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6E03-D87B-4FEB-A1AE-1EE08D1580B7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817C-7275-451E-924E-90130DF696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05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6E03-D87B-4FEB-A1AE-1EE08D1580B7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817C-7275-451E-924E-90130DF696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25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6E03-D87B-4FEB-A1AE-1EE08D1580B7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817C-7275-451E-924E-90130DF696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82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6E03-D87B-4FEB-A1AE-1EE08D1580B7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817C-7275-451E-924E-90130DF696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45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6E03-D87B-4FEB-A1AE-1EE08D1580B7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817C-7275-451E-924E-90130DF696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63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6E03-D87B-4FEB-A1AE-1EE08D1580B7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817C-7275-451E-924E-90130DF696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17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6E03-D87B-4FEB-A1AE-1EE08D1580B7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817C-7275-451E-924E-90130DF696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88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6E03-D87B-4FEB-A1AE-1EE08D1580B7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817C-7275-451E-924E-90130DF696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01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6E03-D87B-4FEB-A1AE-1EE08D1580B7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817C-7275-451E-924E-90130DF696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12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D6E03-D87B-4FEB-A1AE-1EE08D1580B7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D817C-7275-451E-924E-90130DF696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969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75345D-BC16-4B6D-899E-F78A38329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Web </a:t>
            </a:r>
            <a:r>
              <a:rPr lang="fr-FR" dirty="0" err="1"/>
              <a:t>Dataming</a:t>
            </a:r>
            <a:r>
              <a:rPr lang="fr-FR" dirty="0"/>
              <a:t> and </a:t>
            </a:r>
            <a:r>
              <a:rPr lang="fr-FR" dirty="0" err="1"/>
              <a:t>Semantics</a:t>
            </a:r>
            <a:r>
              <a:rPr lang="fr-FR" dirty="0"/>
              <a:t> -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F85D37-6FA7-4F05-9FF7-DCD6DFB0E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5713" y="4079875"/>
            <a:ext cx="8791575" cy="1655762"/>
          </a:xfrm>
        </p:spPr>
        <p:txBody>
          <a:bodyPr/>
          <a:lstStyle/>
          <a:p>
            <a:r>
              <a:rPr lang="fr-FR" dirty="0"/>
              <a:t>By </a:t>
            </a:r>
            <a:r>
              <a:rPr lang="fr-FR" dirty="0" err="1"/>
              <a:t>Áron</a:t>
            </a:r>
            <a:r>
              <a:rPr lang="fr-FR" dirty="0"/>
              <a:t> </a:t>
            </a:r>
            <a:r>
              <a:rPr lang="fr-FR" dirty="0" err="1"/>
              <a:t>Bege</a:t>
            </a:r>
            <a:r>
              <a:rPr lang="fr-FR" dirty="0"/>
              <a:t> and Corentin Dauvissat</a:t>
            </a:r>
          </a:p>
        </p:txBody>
      </p:sp>
    </p:spTree>
    <p:extLst>
      <p:ext uri="{BB962C8B-B14F-4D97-AF65-F5344CB8AC3E}">
        <p14:creationId xmlns:p14="http://schemas.microsoft.com/office/powerpoint/2010/main" val="1510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DCD7CC-827B-4A2D-BD08-8CBC44FB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- Modeling the </a:t>
            </a:r>
            <a:r>
              <a:rPr lang="fr-FR" dirty="0" err="1"/>
              <a:t>ontology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CAD2D0-502D-43F4-8DD1-6C3381493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 the classes, the </a:t>
            </a:r>
            <a:r>
              <a:rPr lang="fr-FR" dirty="0" err="1"/>
              <a:t>object</a:t>
            </a:r>
            <a:r>
              <a:rPr lang="fr-FR" dirty="0"/>
              <a:t> </a:t>
            </a:r>
            <a:r>
              <a:rPr lang="fr-FR" dirty="0" err="1"/>
              <a:t>properties</a:t>
            </a:r>
            <a:r>
              <a:rPr lang="fr-FR" dirty="0"/>
              <a:t> and the data </a:t>
            </a:r>
            <a:r>
              <a:rPr lang="fr-FR" dirty="0" err="1"/>
              <a:t>properties</a:t>
            </a:r>
            <a:r>
              <a:rPr lang="fr-FR" dirty="0"/>
              <a:t> on </a:t>
            </a:r>
            <a:r>
              <a:rPr lang="fr-FR" dirty="0" err="1"/>
              <a:t>protege</a:t>
            </a:r>
            <a:r>
              <a:rPr lang="fr-FR" dirty="0"/>
              <a:t>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33AA288-FAD8-4072-821D-80CB0D934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606" y="3429000"/>
            <a:ext cx="1925994" cy="303802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6DC4195-C24C-4453-9B8A-ED37AB057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370" y="3429000"/>
            <a:ext cx="2353256" cy="243995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6E8EAE5-4E01-4E66-A49D-4A7CDC39D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396" y="3429000"/>
            <a:ext cx="2767276" cy="26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0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3B70A-8856-4CCD-AC0A-5DFDA1CA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– </a:t>
            </a:r>
            <a:r>
              <a:rPr lang="fr-FR" dirty="0" err="1"/>
              <a:t>Populating</a:t>
            </a:r>
            <a:r>
              <a:rPr lang="fr-FR" dirty="0"/>
              <a:t> the </a:t>
            </a:r>
            <a:r>
              <a:rPr lang="fr-FR" dirty="0" err="1"/>
              <a:t>ontology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34637D-628A-4E6C-9C89-1B3EA416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added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individuals</a:t>
            </a:r>
            <a:r>
              <a:rPr lang="fr-FR" dirty="0"/>
              <a:t> to the </a:t>
            </a:r>
            <a:r>
              <a:rPr lang="fr-FR" dirty="0" err="1"/>
              <a:t>ontology</a:t>
            </a:r>
            <a:r>
              <a:rPr lang="fr-FR" dirty="0"/>
              <a:t> (</a:t>
            </a:r>
            <a:r>
              <a:rPr lang="fr-FR" dirty="0" err="1"/>
              <a:t>movies</a:t>
            </a:r>
            <a:r>
              <a:rPr lang="fr-FR" dirty="0"/>
              <a:t> and </a:t>
            </a:r>
            <a:r>
              <a:rPr lang="fr-FR" dirty="0" err="1"/>
              <a:t>persons</a:t>
            </a:r>
            <a:r>
              <a:rPr lang="fr-FR" dirty="0"/>
              <a:t>).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individual</a:t>
            </a:r>
            <a:r>
              <a:rPr lang="fr-FR" dirty="0"/>
              <a:t> have types and </a:t>
            </a:r>
            <a:r>
              <a:rPr lang="fr-FR" dirty="0" err="1"/>
              <a:t>properties</a:t>
            </a:r>
            <a:r>
              <a:rPr lang="fr-FR" dirty="0"/>
              <a:t>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BD0391D-97BB-4E95-B43D-E61A5E3CA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838" y="3429000"/>
            <a:ext cx="1297971" cy="281048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1E94EA4-A05F-43DD-92DC-566FB2A66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877" y="3429000"/>
            <a:ext cx="2124075" cy="21621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B431956-A0D4-4D6F-AEF3-6304C00FB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020" y="3429000"/>
            <a:ext cx="24955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3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AB7A9-7AD6-4216-A376-7C0F8051E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– </a:t>
            </a:r>
            <a:r>
              <a:rPr lang="fr-FR" dirty="0" err="1"/>
              <a:t>Querying</a:t>
            </a:r>
            <a:r>
              <a:rPr lang="fr-FR" dirty="0"/>
              <a:t> the </a:t>
            </a:r>
            <a:r>
              <a:rPr lang="fr-FR" dirty="0" err="1"/>
              <a:t>ontology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9BA7F-4349-4AEA-BCF0-53BE8C892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made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to the .</a:t>
            </a:r>
            <a:r>
              <a:rPr lang="fr-FR" dirty="0" err="1"/>
              <a:t>rdf</a:t>
            </a:r>
            <a:r>
              <a:rPr lang="fr-FR" dirty="0"/>
              <a:t> file of the </a:t>
            </a:r>
            <a:r>
              <a:rPr lang="fr-FR" dirty="0" err="1"/>
              <a:t>ontology</a:t>
            </a:r>
            <a:r>
              <a:rPr lang="fr-FR" dirty="0"/>
              <a:t>. For </a:t>
            </a:r>
            <a:r>
              <a:rPr lang="fr-FR" dirty="0" err="1"/>
              <a:t>example</a:t>
            </a:r>
            <a:r>
              <a:rPr lang="fr-FR" dirty="0"/>
              <a:t> :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005FE6D-6447-4195-B5EB-F1D882096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060700"/>
            <a:ext cx="4066495" cy="215313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0A40B15D-CBEF-4B63-B2EA-421CE84F1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885" y="3057636"/>
            <a:ext cx="3245304" cy="2156202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238919E2-75CB-4521-8A94-4D014547F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603" y="5360390"/>
            <a:ext cx="4221616" cy="132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1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17448F-6035-4559-9DEA-D1C652D7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</a:t>
            </a:r>
            <a:r>
              <a:rPr lang="fr-FR" dirty="0" err="1"/>
              <a:t>Manipulating</a:t>
            </a:r>
            <a:r>
              <a:rPr lang="fr-FR" dirty="0"/>
              <a:t> the </a:t>
            </a:r>
            <a:r>
              <a:rPr lang="fr-FR" dirty="0" err="1"/>
              <a:t>ontology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108C6-0FFA-4BC1-8440-CD51F3B9E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 a program in Java </a:t>
            </a:r>
            <a:r>
              <a:rPr lang="fr-FR" dirty="0" err="1"/>
              <a:t>using</a:t>
            </a:r>
            <a:r>
              <a:rPr lang="fr-FR" dirty="0"/>
              <a:t> Jena to display the </a:t>
            </a:r>
            <a:r>
              <a:rPr lang="fr-FR" dirty="0" err="1"/>
              <a:t>persons</a:t>
            </a:r>
            <a:r>
              <a:rPr lang="fr-FR" dirty="0"/>
              <a:t> in the </a:t>
            </a:r>
            <a:r>
              <a:rPr lang="fr-FR" dirty="0" err="1"/>
              <a:t>ontology</a:t>
            </a:r>
            <a:r>
              <a:rPr lang="fr-FR" dirty="0"/>
              <a:t>.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availible</a:t>
            </a:r>
            <a:r>
              <a:rPr lang="fr-FR" dirty="0"/>
              <a:t> in the « </a:t>
            </a:r>
            <a:r>
              <a:rPr lang="fr-FR" dirty="0" err="1"/>
              <a:t>movies</a:t>
            </a:r>
            <a:r>
              <a:rPr lang="fr-FR" dirty="0"/>
              <a:t> » file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C7E12BC-A2F3-444B-AAEC-7DF245497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844" y="3429000"/>
            <a:ext cx="4080491" cy="304343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FFA809E-7A2B-4BFB-A8BC-6395A50C2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3914624"/>
            <a:ext cx="5111037" cy="147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D60AE-F499-4C16-8E53-A78464D1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 – Java 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3D8907-93E3-4821-911C-1390842AE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created</a:t>
            </a:r>
            <a:r>
              <a:rPr lang="hu-HU" dirty="0"/>
              <a:t> a Java </a:t>
            </a:r>
            <a:r>
              <a:rPr lang="hu-HU" dirty="0" err="1"/>
              <a:t>console</a:t>
            </a:r>
            <a:r>
              <a:rPr lang="hu-HU" dirty="0"/>
              <a:t> </a:t>
            </a:r>
            <a:r>
              <a:rPr lang="hu-HU" dirty="0" err="1"/>
              <a:t>application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allows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filter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movies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included</a:t>
            </a:r>
            <a:r>
              <a:rPr lang="hu-HU" dirty="0"/>
              <a:t>/</a:t>
            </a:r>
            <a:r>
              <a:rPr lang="hu-HU" dirty="0" err="1"/>
              <a:t>excluded</a:t>
            </a:r>
            <a:r>
              <a:rPr lang="hu-HU" dirty="0"/>
              <a:t> </a:t>
            </a:r>
            <a:r>
              <a:rPr lang="hu-HU" dirty="0" err="1"/>
              <a:t>actors</a:t>
            </a:r>
            <a:r>
              <a:rPr lang="hu-HU" dirty="0"/>
              <a:t>, </a:t>
            </a:r>
            <a:r>
              <a:rPr lang="hu-HU" dirty="0" err="1"/>
              <a:t>directors</a:t>
            </a:r>
            <a:r>
              <a:rPr lang="hu-HU" dirty="0"/>
              <a:t> and </a:t>
            </a:r>
            <a:r>
              <a:rPr lang="hu-HU" dirty="0" err="1"/>
              <a:t>genres</a:t>
            </a:r>
            <a:r>
              <a:rPr lang="hu-HU" dirty="0"/>
              <a:t>:</a:t>
            </a:r>
            <a:endParaRPr lang="fr-FR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4FFA8FB-3A51-4300-9972-65C39E773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085" y="3213993"/>
            <a:ext cx="5602515" cy="1934913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9FE088F-76E0-48D7-AFBB-9EE8DF292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71" y="5301305"/>
            <a:ext cx="8062686" cy="148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97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182</TotalTime>
  <Words>131</Words>
  <Application>Microsoft Office PowerPoint</Application>
  <PresentationFormat>Szélesvásznú</PresentationFormat>
  <Paragraphs>12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Web Dataming and Semantics - project</vt:lpstr>
      <vt:lpstr>I - Modeling the ontology</vt:lpstr>
      <vt:lpstr>II – Populating the ontology</vt:lpstr>
      <vt:lpstr>III – Querying the ontology</vt:lpstr>
      <vt:lpstr>IV – Manipulating the ontology</vt:lpstr>
      <vt:lpstr>V – Java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Dataming and Semantics - project</dc:title>
  <dc:creator>DAUVISSAT Corentin</dc:creator>
  <cp:lastModifiedBy>Bege Áron</cp:lastModifiedBy>
  <cp:revision>15</cp:revision>
  <dcterms:created xsi:type="dcterms:W3CDTF">2019-03-15T12:09:34Z</dcterms:created>
  <dcterms:modified xsi:type="dcterms:W3CDTF">2019-03-15T18:50:22Z</dcterms:modified>
</cp:coreProperties>
</file>