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66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4A818-FFAD-443F-B713-A0FC95DC6D9B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CDF50-01F5-4129-86EC-5D54BEDA0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04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DF50-01F5-4129-86EC-5D54BEDA0B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68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24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83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8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99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7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60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615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66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34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9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42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20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4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8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33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11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8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BCF9-42A0-4D13-815D-26DFAF03EED8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F47E-8A0D-420B-8950-E0842AA8CA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147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9831" y="2929602"/>
            <a:ext cx="8372169" cy="998796"/>
          </a:xfrm>
        </p:spPr>
        <p:txBody>
          <a:bodyPr>
            <a:noAutofit/>
          </a:bodyPr>
          <a:lstStyle/>
          <a:p>
            <a:pPr algn="just"/>
            <a:r>
              <a:rPr lang="ru-RU" sz="6000" dirty="0" smtClean="0">
                <a:latin typeface="Arial Black" panose="020B0A04020102020204" pitchFamily="34" charset="0"/>
              </a:rPr>
              <a:t>«</a:t>
            </a:r>
            <a:r>
              <a:rPr lang="en-US" sz="6000" dirty="0" err="1" smtClean="0">
                <a:latin typeface="Arial Black" panose="020B0A04020102020204" pitchFamily="34" charset="0"/>
              </a:rPr>
              <a:t>tRANSFORMERS</a:t>
            </a:r>
            <a:r>
              <a:rPr lang="ru-RU" sz="6000" dirty="0" smtClean="0">
                <a:latin typeface="Arial Black" panose="020B0A04020102020204" pitchFamily="34" charset="0"/>
              </a:rPr>
              <a:t>»</a:t>
            </a:r>
            <a:endParaRPr lang="ru-RU" sz="60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6812" y="3928398"/>
            <a:ext cx="7708492" cy="909073"/>
          </a:xfrm>
        </p:spPr>
        <p:txBody>
          <a:bodyPr>
            <a:noAutofit/>
          </a:bodyPr>
          <a:lstStyle/>
          <a:p>
            <a:pPr algn="r"/>
            <a:r>
              <a:rPr lang="ru-RU" sz="2800" dirty="0" smtClean="0">
                <a:latin typeface="Arial Black" panose="020B0A04020102020204" pitchFamily="34" charset="0"/>
              </a:rPr>
              <a:t>Проект на </a:t>
            </a:r>
            <a:r>
              <a:rPr lang="en-US" sz="2800" dirty="0" err="1" smtClean="0">
                <a:latin typeface="Arial Black" panose="020B0A04020102020204" pitchFamily="34" charset="0"/>
              </a:rPr>
              <a:t>pygame</a:t>
            </a:r>
            <a:r>
              <a:rPr lang="ru-RU" sz="2800" dirty="0" smtClean="0">
                <a:latin typeface="Arial Black" panose="020B0A04020102020204" pitchFamily="34" charset="0"/>
              </a:rPr>
              <a:t>. Инструкция.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4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60377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Arial Black" panose="020B0A04020102020204" pitchFamily="34" charset="0"/>
              </a:rPr>
              <a:t>нажмите </a:t>
            </a:r>
            <a:r>
              <a:rPr lang="ru-RU" sz="3200" dirty="0" smtClean="0">
                <a:latin typeface="Arial Black" panose="020B0A04020102020204" pitchFamily="34" charset="0"/>
              </a:rPr>
              <a:t>на кнопку «</a:t>
            </a:r>
            <a:r>
              <a:rPr lang="en-US" sz="3200" dirty="0" smtClean="0">
                <a:latin typeface="Arial Black" panose="020B0A04020102020204" pitchFamily="34" charset="0"/>
              </a:rPr>
              <a:t>start</a:t>
            </a:r>
            <a:r>
              <a:rPr lang="ru-RU" sz="3200" dirty="0" smtClean="0">
                <a:latin typeface="Arial Black" panose="020B0A04020102020204" pitchFamily="34" charset="0"/>
              </a:rPr>
              <a:t>», </a:t>
            </a:r>
            <a:r>
              <a:rPr lang="ru-RU" sz="3200" dirty="0">
                <a:latin typeface="Arial Black" panose="020B0A04020102020204" pitchFamily="34" charset="0"/>
              </a:rPr>
              <a:t>Чтобы начать </a:t>
            </a:r>
            <a:r>
              <a:rPr lang="ru-RU" sz="3200" dirty="0" smtClean="0">
                <a:latin typeface="Arial Black" panose="020B0A04020102020204" pitchFamily="34" charset="0"/>
              </a:rPr>
              <a:t>игру.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3" y="2270379"/>
            <a:ext cx="7232833" cy="3889532"/>
          </a:xfrm>
        </p:spPr>
      </p:pic>
    </p:spTree>
    <p:extLst>
      <p:ext uri="{BB962C8B-B14F-4D97-AF65-F5344CB8AC3E}">
        <p14:creationId xmlns:p14="http://schemas.microsoft.com/office/powerpoint/2010/main" val="1219994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Arial Black" panose="020B0A04020102020204" pitchFamily="34" charset="0"/>
              </a:rPr>
              <a:t>Для того Чтобы прыгнуть, </a:t>
            </a:r>
            <a:r>
              <a:rPr lang="ru-RU" sz="3200" dirty="0">
                <a:latin typeface="Arial Black" panose="020B0A04020102020204" pitchFamily="34" charset="0"/>
              </a:rPr>
              <a:t>нажмите на пробел или левую кнопку </a:t>
            </a:r>
            <a:r>
              <a:rPr lang="ru-RU" sz="3200" dirty="0" smtClean="0">
                <a:latin typeface="Arial Black" panose="020B0A04020102020204" pitchFamily="34" charset="0"/>
              </a:rPr>
              <a:t>мыши.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92" y="2303565"/>
            <a:ext cx="7223416" cy="3889532"/>
          </a:xfrm>
        </p:spPr>
      </p:pic>
    </p:spTree>
    <p:extLst>
      <p:ext uri="{BB962C8B-B14F-4D97-AF65-F5344CB8AC3E}">
        <p14:creationId xmlns:p14="http://schemas.microsoft.com/office/powerpoint/2010/main" val="3206629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92" y="2303565"/>
            <a:ext cx="7306695" cy="39057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для трансформации в автомобиль и обратно – </a:t>
            </a:r>
            <a:r>
              <a:rPr lang="ru-RU" dirty="0" err="1">
                <a:latin typeface="Arial Black" panose="020B0A04020102020204" pitchFamily="34" charset="0"/>
              </a:rPr>
              <a:t>LShift</a:t>
            </a:r>
            <a:r>
              <a:rPr lang="ru-RU" dirty="0">
                <a:latin typeface="Arial Black" panose="020B0A04020102020204" pitchFamily="34" charset="0"/>
              </a:rPr>
              <a:t> или правую кнопку мыши.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4020522" cy="194770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Arial Black" panose="020B0A04020102020204" pitchFamily="34" charset="0"/>
              </a:rPr>
              <a:t>При приближении </a:t>
            </a:r>
            <a:r>
              <a:rPr lang="ru-RU" sz="2400" dirty="0" err="1">
                <a:latin typeface="Arial Black" panose="020B0A04020102020204" pitchFamily="34" charset="0"/>
              </a:rPr>
              <a:t>десептикона</a:t>
            </a:r>
            <a:r>
              <a:rPr lang="ru-RU" sz="2400" dirty="0">
                <a:latin typeface="Arial Black" panose="020B0A04020102020204" pitchFamily="34" charset="0"/>
              </a:rPr>
              <a:t> надо </a:t>
            </a:r>
            <a:r>
              <a:rPr lang="ru-RU" sz="2400" dirty="0" smtClean="0">
                <a:latin typeface="Arial Black" panose="020B0A04020102020204" pitchFamily="34" charset="0"/>
              </a:rPr>
              <a:t>прыгать.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0" y="393649"/>
            <a:ext cx="5243790" cy="2823579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904279" y="4089304"/>
            <a:ext cx="4020522" cy="1947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ru-RU" sz="2400" dirty="0">
                <a:latin typeface="Arial Black" panose="020B0A04020102020204" pitchFamily="34" charset="0"/>
              </a:rPr>
              <a:t>при приближении тоннелей – превращаться в </a:t>
            </a:r>
            <a:r>
              <a:rPr lang="ru-RU" sz="2400" dirty="0" smtClean="0">
                <a:latin typeface="Arial Black" panose="020B0A04020102020204" pitchFamily="34" charset="0"/>
              </a:rPr>
              <a:t>автомобиль.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56" y="3594592"/>
            <a:ext cx="5440435" cy="29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33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3" y="2260961"/>
            <a:ext cx="7232833" cy="389894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Чтобы возобновить уровень после </a:t>
            </a:r>
            <a:r>
              <a:rPr lang="ru-RU" dirty="0" err="1" smtClean="0">
                <a:latin typeface="Arial Black" panose="020B0A04020102020204" pitchFamily="34" charset="0"/>
              </a:rPr>
              <a:t>ПРОигрыша</a:t>
            </a:r>
            <a:r>
              <a:rPr lang="ru-RU" dirty="0" smtClean="0">
                <a:latin typeface="Arial Black" panose="020B0A04020102020204" pitchFamily="34" charset="0"/>
              </a:rPr>
              <a:t>, </a:t>
            </a:r>
            <a:r>
              <a:rPr lang="ru-RU" dirty="0">
                <a:latin typeface="Arial Black" panose="020B0A04020102020204" pitchFamily="34" charset="0"/>
              </a:rPr>
              <a:t>надо нажать на левую кнопку </a:t>
            </a:r>
            <a:r>
              <a:rPr lang="ru-RU" dirty="0" smtClean="0">
                <a:latin typeface="Arial Black" panose="020B0A04020102020204" pitchFamily="34" charset="0"/>
              </a:rPr>
              <a:t>мыши.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822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52</TotalTime>
  <Words>73</Words>
  <Application>Microsoft Office PowerPoint</Application>
  <PresentationFormat>Широкоэкранный</PresentationFormat>
  <Paragraphs>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Tw Cen MT</vt:lpstr>
      <vt:lpstr>Arial</vt:lpstr>
      <vt:lpstr>Arial Black</vt:lpstr>
      <vt:lpstr>Calibri</vt:lpstr>
      <vt:lpstr>Trebuchet MS</vt:lpstr>
      <vt:lpstr>Контур</vt:lpstr>
      <vt:lpstr>«tRANSFORMERS»</vt:lpstr>
      <vt:lpstr>нажмите на кнопку «start», Чтобы начать игру.</vt:lpstr>
      <vt:lpstr>Для того Чтобы прыгнуть, нажмите на пробел или левую кнопку мыши.</vt:lpstr>
      <vt:lpstr>для трансформации в автомобиль и обратно – LShift или правую кнопку мыши.</vt:lpstr>
      <vt:lpstr>При приближении десептикона надо прыгать.</vt:lpstr>
      <vt:lpstr>Чтобы возобновить уровень после ПРОигрыша, надо нажать на левую кнопку мыши.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«tRANSFORMERS»</dc:title>
  <dc:creator>WINDOWS-10-1022</dc:creator>
  <cp:lastModifiedBy>WINDOWS-10-1022</cp:lastModifiedBy>
  <cp:revision>7</cp:revision>
  <dcterms:created xsi:type="dcterms:W3CDTF">2024-02-01T17:20:44Z</dcterms:created>
  <dcterms:modified xsi:type="dcterms:W3CDTF">2024-02-01T18:12:51Z</dcterms:modified>
</cp:coreProperties>
</file>