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175-A87E-4681-B540-83BC8DA88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0DBD5-4A80-4903-8BC7-A4416F8B4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8102-255F-4C26-86F4-BBF9DA91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DEFC-F136-4204-A2D9-4AB21222656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003D-7E63-46D3-9F82-A8E7D698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65A70-FB27-4E4D-A3F6-AE83825D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5DD1-C0A5-4623-940B-9396E4F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5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88A3-988D-4405-A7FB-ABF4A5DB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B580B-AE42-41C8-BE46-9A6991BC7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B667-5337-4270-B6A8-6E51E49A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DEFC-F136-4204-A2D9-4AB21222656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E35F-B981-4B4F-90E0-8C5B2406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B7D9-6D52-41F5-8EB0-3397E987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5DD1-C0A5-4623-940B-9396E4F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4D7E8-8822-4A48-BE68-A691CA2FA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9DB8B-7A03-4E3A-8BB1-CFDA81649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1146D-6954-4A54-A7D2-06D30A1A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DEFC-F136-4204-A2D9-4AB21222656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0EE5-0A26-424D-87E6-BC167CE4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DEBBD-CA12-4996-A545-E1C2CCAB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5DD1-C0A5-4623-940B-9396E4F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0D66-3B05-4239-87FA-44EC3DBB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CF48-7DD0-4890-B57E-C977EFA6A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4A96A-FC0B-4328-9A4F-4FE9FB89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DEFC-F136-4204-A2D9-4AB21222656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88C02-3AED-4F7B-B27D-A302EF40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C4871-EF4E-47E3-B91A-D64AC7FC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5DD1-C0A5-4623-940B-9396E4F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4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F266-CD7B-48CA-AFD6-9BADB40E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46F9F-8890-4AE8-9BDC-8DC2D463A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76DB-623A-40F6-830F-8B15D8CD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DEFC-F136-4204-A2D9-4AB21222656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3C7B-26C8-4994-A287-0CFC4A86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CB25-0216-4E15-B045-18F1C01F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5DD1-C0A5-4623-940B-9396E4F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4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295C-C355-404A-9163-50ABACA3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80A5-9FB6-44EF-BB83-D08CAD336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901B0-AC78-4A72-95A3-01FB5008E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E1864-691E-4907-883F-422897E9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DEFC-F136-4204-A2D9-4AB21222656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B8BA4-FB01-4EF0-899F-34291B00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935E5-3F85-4EE3-9C38-5A49A91A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5DD1-C0A5-4623-940B-9396E4F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ABBD-F393-4FC8-A813-AD81AB09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1D614-F812-4395-885A-45464FF32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76881-C8CB-4892-B3F2-A4DA206BC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4E843-FC0E-4290-B68E-4C08B9526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AC993-C928-478C-8A88-E8275278F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31EE4-48F4-445D-9B4F-87EA5C1D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DEFC-F136-4204-A2D9-4AB21222656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16FFE-0E98-42B1-A387-DAB8D1F5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C8CCD-ED8E-435E-BFAB-D6022F54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5DD1-C0A5-4623-940B-9396E4F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45CB-8007-476D-901A-7171B6E2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0A82E-D33C-4CFE-8597-0686693D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DEFC-F136-4204-A2D9-4AB21222656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0F0CA-8489-4D31-990B-42F44C9F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0FFF6-326F-4582-8A9B-725A324B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5DD1-C0A5-4623-940B-9396E4F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A5E44-EBA0-43F1-AE70-BC744810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DEFC-F136-4204-A2D9-4AB21222656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5BF00-932E-4877-8C0A-487963D2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2E305-E686-4DF4-9278-A9093763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5DD1-C0A5-4623-940B-9396E4F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D623-4293-4D4E-A921-2DC90F07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4C9E-D61D-4A96-A7B9-44F53ADB7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219C6-4B71-4509-8748-8324B35A9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18CB7-17EF-490F-AF02-9222C844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DEFC-F136-4204-A2D9-4AB21222656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6E6EB-7F49-412D-8265-D5F6CD6C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08769-AD43-4972-9714-22A0B0E6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5DD1-C0A5-4623-940B-9396E4F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3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CA5E-20BA-43D0-8C30-7000054A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BFD39-34BE-44AC-89C7-6AD040A06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D2175-683D-47DF-97E8-1F39CA973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B2ED1-FE0D-43AD-8384-110A5EED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DEFC-F136-4204-A2D9-4AB21222656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AD967-3C03-4AE8-900F-5EAC5746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45BD-67E5-448C-8A24-B3F978A0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5DD1-C0A5-4623-940B-9396E4F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5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D7B12-30EE-4DE3-A8B0-01464B00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02D45-E88E-45D8-BEF7-538E8FFC7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2CA4-EE45-4497-BFCE-F860AC19A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DEFC-F136-4204-A2D9-4AB212226561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12C6D-D547-40F6-8AE5-045392D5F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61B7F-A335-4FB1-9FE7-2353CD67E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5DD1-C0A5-4623-940B-9396E4F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8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EF34-12FB-4199-838A-CAA5ECE7C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Android 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DB38C-F88F-40D4-9C62-ABB46D33C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5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A23F-93F4-4E1D-ADD6-76F3666C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3733-07F5-402C-BC9B-4AD975BE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1 Login for working staff and students each</a:t>
            </a:r>
          </a:p>
          <a:p>
            <a:pPr marL="0" indent="0">
              <a:buNone/>
            </a:pPr>
            <a:r>
              <a:rPr lang="en-IN" dirty="0"/>
              <a:t>Librarian/ working staff</a:t>
            </a:r>
          </a:p>
          <a:p>
            <a:r>
              <a:rPr lang="en-IN" dirty="0"/>
              <a:t>1 component for new book entry</a:t>
            </a:r>
          </a:p>
          <a:p>
            <a:r>
              <a:rPr lang="en-IN" dirty="0"/>
              <a:t>1 component to keep to search whether the book is available or not .</a:t>
            </a:r>
          </a:p>
          <a:p>
            <a:r>
              <a:rPr lang="en-IN" dirty="0"/>
              <a:t>1 component for entry and exit of book.</a:t>
            </a:r>
          </a:p>
          <a:p>
            <a:pPr marL="0" indent="0">
              <a:buNone/>
            </a:pPr>
            <a:r>
              <a:rPr lang="en-IN" dirty="0"/>
              <a:t>Student </a:t>
            </a:r>
          </a:p>
          <a:p>
            <a:r>
              <a:rPr lang="en-IN" dirty="0"/>
              <a:t>1 component to search for books ( same as that of librarian)</a:t>
            </a:r>
          </a:p>
          <a:p>
            <a:r>
              <a:rPr lang="en-IN" dirty="0"/>
              <a:t>1 component for renewal of books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6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Android App</vt:lpstr>
      <vt:lpstr>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</dc:title>
  <dc:creator>Prajwal k</dc:creator>
  <cp:lastModifiedBy>Prajwal k</cp:lastModifiedBy>
  <cp:revision>1</cp:revision>
  <dcterms:created xsi:type="dcterms:W3CDTF">2020-03-05T17:40:01Z</dcterms:created>
  <dcterms:modified xsi:type="dcterms:W3CDTF">2020-03-05T17:50:21Z</dcterms:modified>
</cp:coreProperties>
</file>