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slide" Target="slides/slide6.xml"/><Relationship Id="rId22" Type="http://schemas.openxmlformats.org/officeDocument/2006/relationships/font" Target="fonts/PTSans-italic.fntdata"/><Relationship Id="rId10" Type="http://schemas.openxmlformats.org/officeDocument/2006/relationships/slide" Target="slides/slide5.xml"/><Relationship Id="rId21" Type="http://schemas.openxmlformats.org/officeDocument/2006/relationships/font" Target="fonts/PTSans-bold.fntdata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bin-boldItalic.fntdata"/><Relationship Id="rId6" Type="http://schemas.openxmlformats.org/officeDocument/2006/relationships/slide" Target="slides/slide1.xml"/><Relationship Id="rId18" Type="http://schemas.openxmlformats.org/officeDocument/2006/relationships/font" Target="fonts/Cab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42e3755b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b42e3755b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b4411ab6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b4411ab6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42e3755b9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b42e3755b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42e3755b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b42e3755b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42e3755b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42e3755b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543600" y="-57950"/>
            <a:ext cx="10287674" cy="5717481"/>
            <a:chOff x="-543600" y="-57950"/>
            <a:chExt cx="10287674" cy="5717481"/>
          </a:xfrm>
        </p:grpSpPr>
        <p:sp>
          <p:nvSpPr>
            <p:cNvPr id="11" name="Google Shape;11;p2"/>
            <p:cNvSpPr/>
            <p:nvPr/>
          </p:nvSpPr>
          <p:spPr>
            <a:xfrm>
              <a:off x="-248025" y="3577184"/>
              <a:ext cx="964406" cy="827559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75952">
              <a:off x="651395" y="302496"/>
              <a:ext cx="601267" cy="1380465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-542696" y="4082082"/>
              <a:ext cx="1553750" cy="1577449"/>
              <a:chOff x="3947575" y="1635496"/>
              <a:chExt cx="616250" cy="625649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5400000">
              <a:off x="8396461" y="170362"/>
              <a:ext cx="586891" cy="738265"/>
            </a:xfrm>
            <a:custGeom>
              <a:rect b="b" l="l" r="r" t="t"/>
              <a:pathLst>
                <a:path extrusionOk="0" h="878887" w="69868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06324" y="3765847"/>
              <a:ext cx="648917" cy="63891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8411528" y="1217000"/>
              <a:ext cx="355736" cy="1726687"/>
              <a:chOff x="3547388" y="4082400"/>
              <a:chExt cx="218363" cy="1059903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547388" y="4118191"/>
                <a:ext cx="218363" cy="1024111"/>
              </a:xfrm>
              <a:custGeom>
                <a:rect b="b" l="l" r="r" t="t"/>
                <a:pathLst>
                  <a:path extrusionOk="0" h="1365482" w="291151">
                    <a:moveTo>
                      <a:pt x="3723" y="1365483"/>
                    </a:moveTo>
                    <a:lnTo>
                      <a:pt x="0" y="1364723"/>
                    </a:lnTo>
                    <a:cubicBezTo>
                      <a:pt x="90769" y="910880"/>
                      <a:pt x="187465" y="451716"/>
                      <a:pt x="287428" y="0"/>
                    </a:cubicBezTo>
                    <a:lnTo>
                      <a:pt x="291152" y="836"/>
                    </a:lnTo>
                    <a:cubicBezTo>
                      <a:pt x="191226" y="452552"/>
                      <a:pt x="94530" y="911677"/>
                      <a:pt x="3761" y="1365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rect b="b" l="l" r="r" t="t"/>
                <a:pathLst>
                  <a:path extrusionOk="0" h="744045" w="165313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rect b="b" l="l" r="r" t="t"/>
                <a:pathLst>
                  <a:path extrusionOk="0" h="658899" w="14681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rect b="b" l="l" r="r" t="t"/>
                <a:pathLst>
                  <a:path extrusionOk="0" h="570980" w="127699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rect b="b" l="l" r="r" t="t"/>
                <a:pathLst>
                  <a:path extrusionOk="0" h="478122" w="107486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11045" y="4201448"/>
              <a:ext cx="423381" cy="475478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34749" y="4289223"/>
              <a:ext cx="2309325" cy="1163160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305148" y="688865"/>
              <a:ext cx="421278" cy="4147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543600" y="-57950"/>
              <a:ext cx="1555557" cy="533387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Google Shape;38;p2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type="ctrTitle"/>
          </p:nvPr>
        </p:nvSpPr>
        <p:spPr>
          <a:xfrm>
            <a:off x="1528200" y="1495905"/>
            <a:ext cx="60876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527000" y="3171795"/>
            <a:ext cx="609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15" name="Google Shape;215;p11"/>
          <p:cNvGrpSpPr/>
          <p:nvPr/>
        </p:nvGrpSpPr>
        <p:grpSpPr>
          <a:xfrm>
            <a:off x="-1359365" y="600048"/>
            <a:ext cx="10553370" cy="6077057"/>
            <a:chOff x="-1359365" y="600048"/>
            <a:chExt cx="10553370" cy="6077057"/>
          </a:xfrm>
        </p:grpSpPr>
        <p:sp>
          <p:nvSpPr>
            <p:cNvPr id="216" name="Google Shape;216;p11"/>
            <p:cNvSpPr/>
            <p:nvPr/>
          </p:nvSpPr>
          <p:spPr>
            <a:xfrm>
              <a:off x="8229600" y="1015709"/>
              <a:ext cx="964406" cy="827559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 rot="975952">
              <a:off x="1601795" y="2711046"/>
              <a:ext cx="601267" cy="1380465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 rot="5400000">
              <a:off x="7979061" y="630562"/>
              <a:ext cx="586891" cy="738265"/>
            </a:xfrm>
            <a:custGeom>
              <a:rect b="b" l="l" r="r" t="t"/>
              <a:pathLst>
                <a:path extrusionOk="0" h="878887" w="69868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7175249" y="819322"/>
              <a:ext cx="648917" cy="63891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7688495" y="1458223"/>
              <a:ext cx="423381" cy="475478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076374" y="600048"/>
              <a:ext cx="2309325" cy="1163160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623050" y="2046604"/>
              <a:ext cx="1291890" cy="324598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 rot="5400000">
              <a:off x="1298486" y="2811794"/>
              <a:ext cx="556531" cy="547949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1"/>
            <p:cNvGrpSpPr/>
            <p:nvPr/>
          </p:nvGrpSpPr>
          <p:grpSpPr>
            <a:xfrm rot="1456423">
              <a:off x="-853361" y="3036565"/>
              <a:ext cx="3132186" cy="3135319"/>
              <a:chOff x="-1217918" y="3036768"/>
              <a:chExt cx="3132158" cy="3135291"/>
            </a:xfrm>
          </p:grpSpPr>
          <p:sp>
            <p:nvSpPr>
              <p:cNvPr id="225" name="Google Shape;225;p11"/>
              <p:cNvSpPr/>
              <p:nvPr/>
            </p:nvSpPr>
            <p:spPr>
              <a:xfrm rot="-2473265">
                <a:off x="-753788" y="3485657"/>
                <a:ext cx="2203898" cy="2237514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rot="-2473265">
                <a:off x="-714287" y="3529730"/>
                <a:ext cx="2137741" cy="215610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rot="-2473265">
                <a:off x="-669613" y="3575368"/>
                <a:ext cx="2066798" cy="2072662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rot="-2473265">
                <a:off x="-627172" y="3617459"/>
                <a:ext cx="1960477" cy="1978856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rot="-2473265">
                <a:off x="-582752" y="3663431"/>
                <a:ext cx="1878238" cy="189037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rot="-2473265">
                <a:off x="-537293" y="3706585"/>
                <a:ext cx="1818105" cy="1814057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rot="-2473265">
                <a:off x="-501227" y="3744310"/>
                <a:ext cx="1736299" cy="1735983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rot="-2473265">
                <a:off x="-458405" y="3785262"/>
                <a:ext cx="1663664" cy="165591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3" name="Google Shape;233;p11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>
            <p:ph type="title"/>
          </p:nvPr>
        </p:nvSpPr>
        <p:spPr>
          <a:xfrm>
            <a:off x="3077200" y="4005791"/>
            <a:ext cx="5263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1"/>
          <p:cNvSpPr txBox="1"/>
          <p:nvPr>
            <p:ph idx="1" type="subTitle"/>
          </p:nvPr>
        </p:nvSpPr>
        <p:spPr>
          <a:xfrm>
            <a:off x="3077200" y="2463800"/>
            <a:ext cx="52638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8" name="Google Shape;238;p12"/>
          <p:cNvGrpSpPr/>
          <p:nvPr/>
        </p:nvGrpSpPr>
        <p:grpSpPr>
          <a:xfrm>
            <a:off x="-237194" y="77802"/>
            <a:ext cx="9911641" cy="4987905"/>
            <a:chOff x="526875" y="385175"/>
            <a:chExt cx="8383356" cy="4218815"/>
          </a:xfrm>
        </p:grpSpPr>
        <p:sp>
          <p:nvSpPr>
            <p:cNvPr id="239" name="Google Shape;239;p12"/>
            <p:cNvSpPr/>
            <p:nvPr/>
          </p:nvSpPr>
          <p:spPr>
            <a:xfrm>
              <a:off x="526875" y="3480859"/>
              <a:ext cx="964406" cy="827559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 rot="5400000">
              <a:off x="798861" y="3941412"/>
              <a:ext cx="586891" cy="738265"/>
            </a:xfrm>
            <a:custGeom>
              <a:rect b="b" l="l" r="r" t="t"/>
              <a:pathLst>
                <a:path extrusionOk="0" h="878887" w="69868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587587" y="4017108"/>
              <a:ext cx="414627" cy="408233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12"/>
            <p:cNvGrpSpPr/>
            <p:nvPr/>
          </p:nvGrpSpPr>
          <p:grpSpPr>
            <a:xfrm>
              <a:off x="1587578" y="3699560"/>
              <a:ext cx="1556301" cy="309569"/>
              <a:chOff x="1638342" y="3738056"/>
              <a:chExt cx="1015995" cy="202095"/>
            </a:xfrm>
          </p:grpSpPr>
          <p:sp>
            <p:nvSpPr>
              <p:cNvPr id="243" name="Google Shape;243;p12"/>
              <p:cNvSpPr/>
              <p:nvPr/>
            </p:nvSpPr>
            <p:spPr>
              <a:xfrm rot="-5400000">
                <a:off x="2098492" y="3384306"/>
                <a:ext cx="202095" cy="909595"/>
              </a:xfrm>
              <a:custGeom>
                <a:rect b="b" l="l" r="r" t="t"/>
                <a:pathLst>
                  <a:path extrusionOk="0" h="744045" w="165313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 rot="-5400000">
                <a:off x="2018204" y="3440233"/>
                <a:ext cx="179475" cy="805504"/>
              </a:xfrm>
              <a:custGeom>
                <a:rect b="b" l="l" r="r" t="t"/>
                <a:pathLst>
                  <a:path extrusionOk="0" h="658899" w="14681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-5400000">
                <a:off x="1942211" y="3501524"/>
                <a:ext cx="156112" cy="698023"/>
              </a:xfrm>
              <a:custGeom>
                <a:rect b="b" l="l" r="r" t="t"/>
                <a:pathLst>
                  <a:path extrusionOk="0" h="570980" w="127699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 rot="-5400000">
                <a:off x="1864893" y="3561307"/>
                <a:ext cx="131402" cy="584504"/>
              </a:xfrm>
              <a:custGeom>
                <a:rect b="b" l="l" r="r" t="t"/>
                <a:pathLst>
                  <a:path extrusionOk="0" h="478122" w="107486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12"/>
            <p:cNvSpPr/>
            <p:nvPr/>
          </p:nvSpPr>
          <p:spPr>
            <a:xfrm>
              <a:off x="7015000" y="1225261"/>
              <a:ext cx="520551" cy="652530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 flipH="1">
              <a:off x="6461700" y="385175"/>
              <a:ext cx="1294416" cy="651971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7354674" y="855098"/>
              <a:ext cx="1555557" cy="475275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12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>
            <p:ph type="title"/>
          </p:nvPr>
        </p:nvSpPr>
        <p:spPr>
          <a:xfrm>
            <a:off x="2682300" y="1947832"/>
            <a:ext cx="3779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12"/>
          <p:cNvSpPr txBox="1"/>
          <p:nvPr>
            <p:ph idx="1" type="subTitle"/>
          </p:nvPr>
        </p:nvSpPr>
        <p:spPr>
          <a:xfrm>
            <a:off x="2682300" y="2729902"/>
            <a:ext cx="3779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3" name="Google Shape;253;p12"/>
          <p:cNvSpPr txBox="1"/>
          <p:nvPr>
            <p:ph idx="2" type="title"/>
          </p:nvPr>
        </p:nvSpPr>
        <p:spPr>
          <a:xfrm>
            <a:off x="713234" y="539506"/>
            <a:ext cx="3779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2"/>
          <p:cNvSpPr txBox="1"/>
          <p:nvPr>
            <p:ph idx="3" type="subTitle"/>
          </p:nvPr>
        </p:nvSpPr>
        <p:spPr>
          <a:xfrm>
            <a:off x="713234" y="1319614"/>
            <a:ext cx="3779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5" name="Google Shape;255;p12"/>
          <p:cNvSpPr txBox="1"/>
          <p:nvPr>
            <p:ph idx="4" type="title"/>
          </p:nvPr>
        </p:nvSpPr>
        <p:spPr>
          <a:xfrm>
            <a:off x="4651366" y="3358033"/>
            <a:ext cx="3779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5" type="subTitle"/>
          </p:nvPr>
        </p:nvSpPr>
        <p:spPr>
          <a:xfrm>
            <a:off x="4651366" y="4140190"/>
            <a:ext cx="3779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59" name="Google Shape;259;p13"/>
          <p:cNvGrpSpPr/>
          <p:nvPr/>
        </p:nvGrpSpPr>
        <p:grpSpPr>
          <a:xfrm>
            <a:off x="45715" y="-173185"/>
            <a:ext cx="8939751" cy="5604193"/>
            <a:chOff x="45715" y="-173185"/>
            <a:chExt cx="8939751" cy="5604193"/>
          </a:xfrm>
        </p:grpSpPr>
        <p:sp>
          <p:nvSpPr>
            <p:cNvPr id="260" name="Google Shape;260;p13"/>
            <p:cNvSpPr/>
            <p:nvPr/>
          </p:nvSpPr>
          <p:spPr>
            <a:xfrm rot="972490">
              <a:off x="8262571" y="2972928"/>
              <a:ext cx="555507" cy="1275278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 flipH="1">
              <a:off x="1020384" y="1565123"/>
              <a:ext cx="820949" cy="1032692"/>
            </a:xfrm>
            <a:custGeom>
              <a:rect b="b" l="l" r="r" t="t"/>
              <a:pathLst>
                <a:path extrusionOk="0" h="878887" w="69868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358407" y="4381588"/>
              <a:ext cx="1627059" cy="691121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358406" y="3176215"/>
              <a:ext cx="964506" cy="94963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060007" y="-173178"/>
              <a:ext cx="964406" cy="827559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28739" y="2003698"/>
              <a:ext cx="423381" cy="475478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 flipH="1" rot="-5400000">
              <a:off x="592836" y="230868"/>
              <a:ext cx="1628196" cy="820089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 rot="5400000">
              <a:off x="42467" y="2223915"/>
              <a:ext cx="421278" cy="4147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 rot="5400000">
              <a:off x="6075012" y="4298445"/>
              <a:ext cx="1735058" cy="530067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13"/>
            <p:cNvGrpSpPr/>
            <p:nvPr/>
          </p:nvGrpSpPr>
          <p:grpSpPr>
            <a:xfrm rot="4209260">
              <a:off x="203763" y="496370"/>
              <a:ext cx="1073347" cy="1089719"/>
              <a:chOff x="3947575" y="1635496"/>
              <a:chExt cx="616250" cy="625649"/>
            </a:xfrm>
          </p:grpSpPr>
          <p:sp>
            <p:nvSpPr>
              <p:cNvPr id="270" name="Google Shape;270;p13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282;p13"/>
            <p:cNvSpPr/>
            <p:nvPr/>
          </p:nvSpPr>
          <p:spPr>
            <a:xfrm rot="3429852">
              <a:off x="6985662" y="4102101"/>
              <a:ext cx="632450" cy="622697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13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>
            <p:ph hasCustomPrompt="1" type="title"/>
          </p:nvPr>
        </p:nvSpPr>
        <p:spPr>
          <a:xfrm>
            <a:off x="1915350" y="1842474"/>
            <a:ext cx="53133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idx="1" type="subTitle"/>
          </p:nvPr>
        </p:nvSpPr>
        <p:spPr>
          <a:xfrm>
            <a:off x="1915350" y="2803926"/>
            <a:ext cx="5313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88" name="Google Shape;288;p14"/>
          <p:cNvGrpSpPr/>
          <p:nvPr/>
        </p:nvGrpSpPr>
        <p:grpSpPr>
          <a:xfrm>
            <a:off x="-528808" y="-279053"/>
            <a:ext cx="9951934" cy="5318815"/>
            <a:chOff x="-528808" y="-279053"/>
            <a:chExt cx="9951934" cy="5318815"/>
          </a:xfrm>
        </p:grpSpPr>
        <p:sp>
          <p:nvSpPr>
            <p:cNvPr id="289" name="Google Shape;289;p14"/>
            <p:cNvSpPr/>
            <p:nvPr/>
          </p:nvSpPr>
          <p:spPr>
            <a:xfrm>
              <a:off x="7739875" y="4708522"/>
              <a:ext cx="1317587" cy="331240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 rot="5400000">
              <a:off x="8690680" y="4067959"/>
              <a:ext cx="974204" cy="490687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42732" y="4462174"/>
              <a:ext cx="450103" cy="44316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rot="5400000">
              <a:off x="-421585" y="-386277"/>
              <a:ext cx="831429" cy="1045876"/>
            </a:xfrm>
            <a:custGeom>
              <a:rect b="b" l="l" r="r" t="t"/>
              <a:pathLst>
                <a:path extrusionOk="0" h="878887" w="69868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90074" y="377127"/>
              <a:ext cx="320024" cy="315089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4" name="Google Shape;294;p14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-38054" y="-770730"/>
            <a:ext cx="10071542" cy="6369292"/>
            <a:chOff x="-38054" y="-770730"/>
            <a:chExt cx="10071542" cy="6369292"/>
          </a:xfrm>
        </p:grpSpPr>
        <p:sp>
          <p:nvSpPr>
            <p:cNvPr id="299" name="Google Shape;299;p15"/>
            <p:cNvSpPr/>
            <p:nvPr/>
          </p:nvSpPr>
          <p:spPr>
            <a:xfrm flipH="1" rot="1269923">
              <a:off x="35890" y="4332244"/>
              <a:ext cx="610175" cy="523593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flipH="1" rot="4210007">
              <a:off x="312447" y="4609033"/>
              <a:ext cx="809508" cy="909118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 flipH="1" rot="-5400000">
              <a:off x="8441351" y="627556"/>
              <a:ext cx="393193" cy="38713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p15"/>
            <p:cNvGrpSpPr/>
            <p:nvPr/>
          </p:nvGrpSpPr>
          <p:grpSpPr>
            <a:xfrm flipH="1" rot="-6241714">
              <a:off x="8150072" y="-590499"/>
              <a:ext cx="1701714" cy="1703416"/>
              <a:chOff x="-1217918" y="3036768"/>
              <a:chExt cx="3132158" cy="3135291"/>
            </a:xfrm>
          </p:grpSpPr>
          <p:sp>
            <p:nvSpPr>
              <p:cNvPr id="303" name="Google Shape;303;p15"/>
              <p:cNvSpPr/>
              <p:nvPr/>
            </p:nvSpPr>
            <p:spPr>
              <a:xfrm rot="-2473265">
                <a:off x="-753788" y="3485657"/>
                <a:ext cx="2203898" cy="2237514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2473265">
                <a:off x="-714287" y="3529730"/>
                <a:ext cx="2137741" cy="215610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2473265">
                <a:off x="-669613" y="3575368"/>
                <a:ext cx="2066798" cy="2072662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2473265">
                <a:off x="-627172" y="3617459"/>
                <a:ext cx="1960477" cy="1978856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2473265">
                <a:off x="-582752" y="3663431"/>
                <a:ext cx="1878238" cy="189037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2473265">
                <a:off x="-537293" y="3706585"/>
                <a:ext cx="1818105" cy="1814057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2473265">
                <a:off x="-501227" y="3744310"/>
                <a:ext cx="1736299" cy="1735983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2473265">
                <a:off x="-458405" y="3785262"/>
                <a:ext cx="1663664" cy="165591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11" name="Google Shape;311;p15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7" name="Google Shape;317;p16"/>
          <p:cNvGrpSpPr/>
          <p:nvPr/>
        </p:nvGrpSpPr>
        <p:grpSpPr>
          <a:xfrm>
            <a:off x="-579825" y="-127802"/>
            <a:ext cx="10095757" cy="5500537"/>
            <a:chOff x="-579825" y="-127802"/>
            <a:chExt cx="10095757" cy="5500537"/>
          </a:xfrm>
        </p:grpSpPr>
        <p:sp>
          <p:nvSpPr>
            <p:cNvPr id="318" name="Google Shape;318;p16"/>
            <p:cNvSpPr/>
            <p:nvPr/>
          </p:nvSpPr>
          <p:spPr>
            <a:xfrm>
              <a:off x="348050" y="-43478"/>
              <a:ext cx="964406" cy="827559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8243225" y="4731699"/>
              <a:ext cx="1272707" cy="641036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 rot="5400000">
              <a:off x="103887" y="531261"/>
              <a:ext cx="406497" cy="400228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579825" y="-127802"/>
              <a:ext cx="1087065" cy="572821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 rot="1112107">
              <a:off x="8730569" y="4394991"/>
              <a:ext cx="358699" cy="402837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25" name="Google Shape;325;p17"/>
          <p:cNvGrpSpPr/>
          <p:nvPr/>
        </p:nvGrpSpPr>
        <p:grpSpPr>
          <a:xfrm>
            <a:off x="-917346" y="-336549"/>
            <a:ext cx="10384343" cy="6066393"/>
            <a:chOff x="-917346" y="-336549"/>
            <a:chExt cx="10384343" cy="6066393"/>
          </a:xfrm>
        </p:grpSpPr>
        <p:grpSp>
          <p:nvGrpSpPr>
            <p:cNvPr id="326" name="Google Shape;326;p17"/>
            <p:cNvGrpSpPr/>
            <p:nvPr/>
          </p:nvGrpSpPr>
          <p:grpSpPr>
            <a:xfrm>
              <a:off x="-917346" y="4152395"/>
              <a:ext cx="1553750" cy="1577449"/>
              <a:chOff x="3947575" y="1635496"/>
              <a:chExt cx="616250" cy="625649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339;p17"/>
            <p:cNvSpPr/>
            <p:nvPr/>
          </p:nvSpPr>
          <p:spPr>
            <a:xfrm>
              <a:off x="8636770" y="706348"/>
              <a:ext cx="423381" cy="475478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 rot="5400000">
              <a:off x="8383631" y="21038"/>
              <a:ext cx="1440953" cy="725779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7856525" y="76775"/>
              <a:ext cx="1203629" cy="367768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17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7"/>
          <p:cNvSpPr/>
          <p:nvPr>
            <p:ph idx="2" type="pic"/>
          </p:nvPr>
        </p:nvSpPr>
        <p:spPr>
          <a:xfrm>
            <a:off x="713225" y="547051"/>
            <a:ext cx="23043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17"/>
          <p:cNvSpPr/>
          <p:nvPr>
            <p:ph idx="3" type="pic"/>
          </p:nvPr>
        </p:nvSpPr>
        <p:spPr>
          <a:xfrm>
            <a:off x="3095250" y="547051"/>
            <a:ext cx="2953500" cy="20799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17"/>
          <p:cNvSpPr/>
          <p:nvPr>
            <p:ph idx="4" type="pic"/>
          </p:nvPr>
        </p:nvSpPr>
        <p:spPr>
          <a:xfrm flipH="1">
            <a:off x="6126475" y="547051"/>
            <a:ext cx="23043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17"/>
          <p:cNvSpPr txBox="1"/>
          <p:nvPr>
            <p:ph type="title"/>
          </p:nvPr>
        </p:nvSpPr>
        <p:spPr>
          <a:xfrm>
            <a:off x="3094350" y="2795323"/>
            <a:ext cx="2955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17"/>
          <p:cNvSpPr txBox="1"/>
          <p:nvPr>
            <p:ph idx="1" type="subTitle"/>
          </p:nvPr>
        </p:nvSpPr>
        <p:spPr>
          <a:xfrm>
            <a:off x="3094350" y="3986992"/>
            <a:ext cx="29553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50" name="Google Shape;350;p18"/>
          <p:cNvGrpSpPr/>
          <p:nvPr/>
        </p:nvGrpSpPr>
        <p:grpSpPr>
          <a:xfrm>
            <a:off x="-639577" y="-573565"/>
            <a:ext cx="9698625" cy="6389871"/>
            <a:chOff x="-639577" y="-573565"/>
            <a:chExt cx="9698625" cy="6389871"/>
          </a:xfrm>
        </p:grpSpPr>
        <p:sp>
          <p:nvSpPr>
            <p:cNvPr id="351" name="Google Shape;351;p18"/>
            <p:cNvSpPr/>
            <p:nvPr/>
          </p:nvSpPr>
          <p:spPr>
            <a:xfrm>
              <a:off x="6787737" y="635547"/>
              <a:ext cx="553694" cy="475126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4898047">
              <a:off x="920803" y="3936595"/>
              <a:ext cx="688392" cy="1580683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3;p18"/>
            <p:cNvGrpSpPr/>
            <p:nvPr/>
          </p:nvGrpSpPr>
          <p:grpSpPr>
            <a:xfrm>
              <a:off x="-338649" y="4357236"/>
              <a:ext cx="1145669" cy="1163145"/>
              <a:chOff x="3947575" y="1635496"/>
              <a:chExt cx="616250" cy="625649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 rot="5400000">
              <a:off x="7643182" y="84314"/>
              <a:ext cx="1254131" cy="1577602"/>
            </a:xfrm>
            <a:custGeom>
              <a:rect b="b" l="l" r="r" t="t"/>
              <a:pathLst>
                <a:path extrusionOk="0" h="878887" w="69868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8193149" y="1087422"/>
              <a:ext cx="648917" cy="63891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18"/>
            <p:cNvGrpSpPr/>
            <p:nvPr/>
          </p:nvGrpSpPr>
          <p:grpSpPr>
            <a:xfrm>
              <a:off x="713326" y="837441"/>
              <a:ext cx="423406" cy="2055045"/>
              <a:chOff x="3547388" y="4082400"/>
              <a:chExt cx="218363" cy="1059903"/>
            </a:xfrm>
          </p:grpSpPr>
          <p:sp>
            <p:nvSpPr>
              <p:cNvPr id="369" name="Google Shape;369;p18"/>
              <p:cNvSpPr/>
              <p:nvPr/>
            </p:nvSpPr>
            <p:spPr>
              <a:xfrm>
                <a:off x="3547388" y="4118191"/>
                <a:ext cx="218363" cy="1024111"/>
              </a:xfrm>
              <a:custGeom>
                <a:rect b="b" l="l" r="r" t="t"/>
                <a:pathLst>
                  <a:path extrusionOk="0" h="1365482" w="291151">
                    <a:moveTo>
                      <a:pt x="3723" y="1365483"/>
                    </a:moveTo>
                    <a:lnTo>
                      <a:pt x="0" y="1364723"/>
                    </a:lnTo>
                    <a:cubicBezTo>
                      <a:pt x="90769" y="910880"/>
                      <a:pt x="187465" y="451716"/>
                      <a:pt x="287428" y="0"/>
                    </a:cubicBezTo>
                    <a:lnTo>
                      <a:pt x="291152" y="836"/>
                    </a:lnTo>
                    <a:cubicBezTo>
                      <a:pt x="191226" y="452552"/>
                      <a:pt x="94530" y="911677"/>
                      <a:pt x="3761" y="1365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rect b="b" l="l" r="r" t="t"/>
                <a:pathLst>
                  <a:path extrusionOk="0" h="744045" w="165313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rect b="b" l="l" r="r" t="t"/>
                <a:pathLst>
                  <a:path extrusionOk="0" h="658899" w="14681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rect b="b" l="l" r="r" t="t"/>
                <a:pathLst>
                  <a:path extrusionOk="0" h="570980" w="127699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rect b="b" l="l" r="r" t="t"/>
                <a:pathLst>
                  <a:path extrusionOk="0" h="478122" w="107486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4" name="Google Shape;374;p18"/>
            <p:cNvSpPr/>
            <p:nvPr/>
          </p:nvSpPr>
          <p:spPr>
            <a:xfrm rot="-3422607">
              <a:off x="-667041" y="-71979"/>
              <a:ext cx="1646145" cy="829130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 rot="5400000">
              <a:off x="429773" y="3802965"/>
              <a:ext cx="421278" cy="4147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 rot="5400000">
              <a:off x="6932461" y="4393921"/>
              <a:ext cx="2178971" cy="665800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79984" y="131944"/>
              <a:ext cx="592932" cy="665892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7991304" y="4745075"/>
              <a:ext cx="988004" cy="211280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465881" y="4271184"/>
              <a:ext cx="376194" cy="370393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0" name="Google Shape;380;p18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/>
          <p:nvPr>
            <p:ph type="title"/>
          </p:nvPr>
        </p:nvSpPr>
        <p:spPr>
          <a:xfrm>
            <a:off x="2496300" y="958829"/>
            <a:ext cx="41514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18"/>
          <p:cNvSpPr txBox="1"/>
          <p:nvPr>
            <p:ph idx="1" type="subTitle"/>
          </p:nvPr>
        </p:nvSpPr>
        <p:spPr>
          <a:xfrm>
            <a:off x="2496300" y="1817935"/>
            <a:ext cx="41514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18"/>
          <p:cNvSpPr txBox="1"/>
          <p:nvPr/>
        </p:nvSpPr>
        <p:spPr>
          <a:xfrm>
            <a:off x="2496300" y="3427079"/>
            <a:ext cx="4151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6" name="Google Shape;386;p19"/>
          <p:cNvGrpSpPr/>
          <p:nvPr/>
        </p:nvGrpSpPr>
        <p:grpSpPr>
          <a:xfrm>
            <a:off x="411400" y="353648"/>
            <a:ext cx="9454205" cy="5523540"/>
            <a:chOff x="411400" y="353648"/>
            <a:chExt cx="9454205" cy="5523540"/>
          </a:xfrm>
        </p:grpSpPr>
        <p:sp>
          <p:nvSpPr>
            <p:cNvPr id="387" name="Google Shape;387;p19"/>
            <p:cNvSpPr/>
            <p:nvPr/>
          </p:nvSpPr>
          <p:spPr>
            <a:xfrm>
              <a:off x="411400" y="3629509"/>
              <a:ext cx="964406" cy="827559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4913672" y="400556"/>
              <a:ext cx="401369" cy="920901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 rot="3754752">
              <a:off x="8030875" y="4035669"/>
              <a:ext cx="1553731" cy="1577430"/>
              <a:chOff x="3947575" y="1635496"/>
              <a:chExt cx="616250" cy="625649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p19"/>
            <p:cNvSpPr/>
            <p:nvPr/>
          </p:nvSpPr>
          <p:spPr>
            <a:xfrm>
              <a:off x="7876049" y="3443172"/>
              <a:ext cx="648917" cy="63891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1582920" y="4082073"/>
              <a:ext cx="423381" cy="475478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8850" y="4192974"/>
              <a:ext cx="944354" cy="475652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 rot="5400000">
              <a:off x="7527373" y="4039040"/>
              <a:ext cx="421278" cy="4147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706024" y="353648"/>
              <a:ext cx="1555557" cy="475275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7" name="Google Shape;407;p19"/>
            <p:cNvGrpSpPr/>
            <p:nvPr/>
          </p:nvGrpSpPr>
          <p:grpSpPr>
            <a:xfrm rot="5400000">
              <a:off x="3094270" y="20464"/>
              <a:ext cx="355736" cy="1726687"/>
              <a:chOff x="3547388" y="4082400"/>
              <a:chExt cx="218363" cy="1059903"/>
            </a:xfrm>
          </p:grpSpPr>
          <p:sp>
            <p:nvSpPr>
              <p:cNvPr id="408" name="Google Shape;408;p19"/>
              <p:cNvSpPr/>
              <p:nvPr/>
            </p:nvSpPr>
            <p:spPr>
              <a:xfrm>
                <a:off x="3547388" y="4118191"/>
                <a:ext cx="218363" cy="1024111"/>
              </a:xfrm>
              <a:custGeom>
                <a:rect b="b" l="l" r="r" t="t"/>
                <a:pathLst>
                  <a:path extrusionOk="0" h="1365482" w="291151">
                    <a:moveTo>
                      <a:pt x="3723" y="1365483"/>
                    </a:moveTo>
                    <a:lnTo>
                      <a:pt x="0" y="1364723"/>
                    </a:lnTo>
                    <a:cubicBezTo>
                      <a:pt x="90769" y="910880"/>
                      <a:pt x="187465" y="451716"/>
                      <a:pt x="287428" y="0"/>
                    </a:cubicBezTo>
                    <a:lnTo>
                      <a:pt x="291152" y="836"/>
                    </a:lnTo>
                    <a:cubicBezTo>
                      <a:pt x="191226" y="452552"/>
                      <a:pt x="94530" y="911677"/>
                      <a:pt x="3761" y="1365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rect b="b" l="l" r="r" t="t"/>
                <a:pathLst>
                  <a:path extrusionOk="0" h="744045" w="165313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rect b="b" l="l" r="r" t="t"/>
                <a:pathLst>
                  <a:path extrusionOk="0" h="658899" w="14681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rect b="b" l="l" r="r" t="t"/>
                <a:pathLst>
                  <a:path extrusionOk="0" h="570980" w="127699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rect b="b" l="l" r="r" t="t"/>
                <a:pathLst>
                  <a:path extrusionOk="0" h="478122" w="107486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13" name="Google Shape;413;p19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9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17" name="Google Shape;417;p20"/>
          <p:cNvGrpSpPr/>
          <p:nvPr/>
        </p:nvGrpSpPr>
        <p:grpSpPr>
          <a:xfrm>
            <a:off x="-321373" y="-47072"/>
            <a:ext cx="9786776" cy="5237698"/>
            <a:chOff x="501527" y="377500"/>
            <a:chExt cx="8200064" cy="4388520"/>
          </a:xfrm>
        </p:grpSpPr>
        <p:sp>
          <p:nvSpPr>
            <p:cNvPr id="418" name="Google Shape;418;p20"/>
            <p:cNvSpPr/>
            <p:nvPr/>
          </p:nvSpPr>
          <p:spPr>
            <a:xfrm rot="976733">
              <a:off x="1174482" y="658050"/>
              <a:ext cx="455231" cy="1044780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" name="Google Shape;419;p20"/>
            <p:cNvGrpSpPr/>
            <p:nvPr/>
          </p:nvGrpSpPr>
          <p:grpSpPr>
            <a:xfrm>
              <a:off x="7498304" y="3604648"/>
              <a:ext cx="1203287" cy="1161372"/>
              <a:chOff x="7498304" y="3604648"/>
              <a:chExt cx="1203287" cy="1161372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7498304" y="3824604"/>
                <a:ext cx="649259" cy="557131"/>
              </a:xfrm>
              <a:custGeom>
                <a:rect b="b" l="l" r="r" t="t"/>
                <a:pathLst>
                  <a:path extrusionOk="0" h="250396" w="291802">
                    <a:moveTo>
                      <a:pt x="30287" y="250358"/>
                    </a:moveTo>
                    <a:cubicBezTo>
                      <a:pt x="803" y="210654"/>
                      <a:pt x="-7860" y="156436"/>
                      <a:pt x="7414" y="109399"/>
                    </a:cubicBezTo>
                    <a:cubicBezTo>
                      <a:pt x="22688" y="62362"/>
                      <a:pt x="61404" y="23683"/>
                      <a:pt x="108327" y="8030"/>
                    </a:cubicBezTo>
                    <a:cubicBezTo>
                      <a:pt x="155250" y="-7624"/>
                      <a:pt x="209203" y="-25"/>
                      <a:pt x="250199" y="27635"/>
                    </a:cubicBezTo>
                    <a:cubicBezTo>
                      <a:pt x="268322" y="39831"/>
                      <a:pt x="284318" y="56321"/>
                      <a:pt x="291803" y="76876"/>
                    </a:cubicBezTo>
                    <a:lnTo>
                      <a:pt x="30287" y="2503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8052674" y="4127110"/>
                <a:ext cx="648917" cy="638910"/>
              </a:xfrm>
              <a:custGeom>
                <a:rect b="b" l="l" r="r" t="t"/>
                <a:pathLst>
                  <a:path extrusionOk="0" h="291075" w="295634">
                    <a:moveTo>
                      <a:pt x="60783" y="270150"/>
                    </a:moveTo>
                    <a:cubicBezTo>
                      <a:pt x="96840" y="295455"/>
                      <a:pt x="156491" y="295455"/>
                      <a:pt x="198057" y="282612"/>
                    </a:cubicBezTo>
                    <a:cubicBezTo>
                      <a:pt x="275642" y="258638"/>
                      <a:pt x="314054" y="180331"/>
                      <a:pt x="287002" y="101721"/>
                    </a:cubicBezTo>
                    <a:cubicBezTo>
                      <a:pt x="263598" y="33673"/>
                      <a:pt x="192472" y="-11731"/>
                      <a:pt x="120815" y="2669"/>
                    </a:cubicBezTo>
                    <a:cubicBezTo>
                      <a:pt x="114584" y="3923"/>
                      <a:pt x="108428" y="5595"/>
                      <a:pt x="102387" y="7608"/>
                    </a:cubicBezTo>
                    <a:cubicBezTo>
                      <a:pt x="-19461" y="48681"/>
                      <a:pt x="-31543" y="205408"/>
                      <a:pt x="60745" y="270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8219083" y="3604648"/>
                <a:ext cx="423381" cy="475478"/>
              </a:xfrm>
              <a:custGeom>
                <a:rect b="b" l="l" r="r" t="t"/>
                <a:pathLst>
                  <a:path extrusionOk="0" h="445413" w="396610">
                    <a:moveTo>
                      <a:pt x="104" y="406583"/>
                    </a:moveTo>
                    <a:cubicBezTo>
                      <a:pt x="370" y="415208"/>
                      <a:pt x="864" y="424516"/>
                      <a:pt x="6297" y="431203"/>
                    </a:cubicBezTo>
                    <a:cubicBezTo>
                      <a:pt x="13478" y="440094"/>
                      <a:pt x="26396" y="441196"/>
                      <a:pt x="37833" y="441576"/>
                    </a:cubicBezTo>
                    <a:cubicBezTo>
                      <a:pt x="116519" y="444045"/>
                      <a:pt x="195244" y="445337"/>
                      <a:pt x="273968" y="445413"/>
                    </a:cubicBezTo>
                    <a:cubicBezTo>
                      <a:pt x="309683" y="445413"/>
                      <a:pt x="345778" y="445185"/>
                      <a:pt x="380429" y="436599"/>
                    </a:cubicBezTo>
                    <a:cubicBezTo>
                      <a:pt x="385140" y="435421"/>
                      <a:pt x="390117" y="433901"/>
                      <a:pt x="393195" y="430177"/>
                    </a:cubicBezTo>
                    <a:cubicBezTo>
                      <a:pt x="396842" y="425694"/>
                      <a:pt x="396766" y="419311"/>
                      <a:pt x="396501" y="413536"/>
                    </a:cubicBezTo>
                    <a:cubicBezTo>
                      <a:pt x="390801" y="289408"/>
                      <a:pt x="212683" y="1866"/>
                      <a:pt x="148929" y="4"/>
                    </a:cubicBezTo>
                    <a:cubicBezTo>
                      <a:pt x="105501" y="-1250"/>
                      <a:pt x="-3847" y="275312"/>
                      <a:pt x="104" y="406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20"/>
            <p:cNvSpPr/>
            <p:nvPr/>
          </p:nvSpPr>
          <p:spPr>
            <a:xfrm>
              <a:off x="501527" y="377500"/>
              <a:ext cx="1378662" cy="421314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 rot="5400000">
              <a:off x="619148" y="771065"/>
              <a:ext cx="421278" cy="4147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5" name="Google Shape;425;p20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0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0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83226" y="-178726"/>
            <a:ext cx="9341063" cy="6031010"/>
            <a:chOff x="83226" y="-178726"/>
            <a:chExt cx="9341063" cy="6031010"/>
          </a:xfrm>
        </p:grpSpPr>
        <p:sp>
          <p:nvSpPr>
            <p:cNvPr id="44" name="Google Shape;44;p3"/>
            <p:cNvSpPr/>
            <p:nvPr/>
          </p:nvSpPr>
          <p:spPr>
            <a:xfrm>
              <a:off x="387843" y="485575"/>
              <a:ext cx="325392" cy="876121"/>
            </a:xfrm>
            <a:custGeom>
              <a:rect b="b" l="l" r="r" t="t"/>
              <a:pathLst>
                <a:path extrusionOk="0" h="57067" w="51122">
                  <a:moveTo>
                    <a:pt x="613" y="52090"/>
                  </a:moveTo>
                  <a:cubicBezTo>
                    <a:pt x="613" y="53192"/>
                    <a:pt x="727" y="54370"/>
                    <a:pt x="1411" y="55244"/>
                  </a:cubicBezTo>
                  <a:cubicBezTo>
                    <a:pt x="2323" y="56384"/>
                    <a:pt x="3957" y="56498"/>
                    <a:pt x="5439" y="56574"/>
                  </a:cubicBezTo>
                  <a:cubicBezTo>
                    <a:pt x="15469" y="56878"/>
                    <a:pt x="25461" y="57068"/>
                    <a:pt x="35492" y="57068"/>
                  </a:cubicBezTo>
                  <a:cubicBezTo>
                    <a:pt x="40051" y="57068"/>
                    <a:pt x="44649" y="57068"/>
                    <a:pt x="49056" y="55928"/>
                  </a:cubicBezTo>
                  <a:cubicBezTo>
                    <a:pt x="49664" y="55776"/>
                    <a:pt x="50272" y="55586"/>
                    <a:pt x="50690" y="55092"/>
                  </a:cubicBezTo>
                  <a:cubicBezTo>
                    <a:pt x="51146" y="54522"/>
                    <a:pt x="51146" y="53724"/>
                    <a:pt x="51107" y="52964"/>
                  </a:cubicBezTo>
                  <a:cubicBezTo>
                    <a:pt x="50386" y="37159"/>
                    <a:pt x="49664" y="21353"/>
                    <a:pt x="48942" y="5547"/>
                  </a:cubicBezTo>
                  <a:cubicBezTo>
                    <a:pt x="48942" y="4787"/>
                    <a:pt x="48866" y="3990"/>
                    <a:pt x="48524" y="3344"/>
                  </a:cubicBezTo>
                  <a:cubicBezTo>
                    <a:pt x="47688" y="1824"/>
                    <a:pt x="45675" y="1520"/>
                    <a:pt x="43965" y="1406"/>
                  </a:cubicBezTo>
                  <a:cubicBezTo>
                    <a:pt x="30325" y="570"/>
                    <a:pt x="16685" y="114"/>
                    <a:pt x="3045" y="0"/>
                  </a:cubicBezTo>
                  <a:cubicBezTo>
                    <a:pt x="2399" y="0"/>
                    <a:pt x="1677" y="0"/>
                    <a:pt x="1183" y="456"/>
                  </a:cubicBezTo>
                  <a:cubicBezTo>
                    <a:pt x="689" y="912"/>
                    <a:pt x="613" y="1634"/>
                    <a:pt x="575" y="2318"/>
                  </a:cubicBezTo>
                  <a:cubicBezTo>
                    <a:pt x="-489" y="15388"/>
                    <a:pt x="157" y="35373"/>
                    <a:pt x="651" y="520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732901" y="2854102"/>
              <a:ext cx="691388" cy="2998182"/>
            </a:xfrm>
            <a:custGeom>
              <a:rect b="b" l="l" r="r" t="t"/>
              <a:pathLst>
                <a:path extrusionOk="0" h="1426008" w="328841">
                  <a:moveTo>
                    <a:pt x="168809" y="1426008"/>
                  </a:moveTo>
                  <a:lnTo>
                    <a:pt x="0" y="299776"/>
                  </a:lnTo>
                  <a:lnTo>
                    <a:pt x="328842" y="0"/>
                  </a:lnTo>
                  <a:lnTo>
                    <a:pt x="293925" y="1426008"/>
                  </a:lnTo>
                  <a:lnTo>
                    <a:pt x="168809" y="1426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3226" y="1265535"/>
              <a:ext cx="375788" cy="422029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430766" y="4820000"/>
              <a:ext cx="691565" cy="211280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678056" y="4233609"/>
              <a:ext cx="376194" cy="370393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6493" y="-178726"/>
              <a:ext cx="1193470" cy="1024120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3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720000" y="1215751"/>
            <a:ext cx="7704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3" name="Google Shape;433;p23"/>
          <p:cNvGrpSpPr/>
          <p:nvPr/>
        </p:nvGrpSpPr>
        <p:grpSpPr>
          <a:xfrm>
            <a:off x="-213601" y="-155582"/>
            <a:ext cx="9894029" cy="5381608"/>
            <a:chOff x="434495" y="255261"/>
            <a:chExt cx="8407571" cy="4573086"/>
          </a:xfrm>
        </p:grpSpPr>
        <p:sp>
          <p:nvSpPr>
            <p:cNvPr id="434" name="Google Shape;434;p23"/>
            <p:cNvSpPr/>
            <p:nvPr/>
          </p:nvSpPr>
          <p:spPr>
            <a:xfrm>
              <a:off x="7858222" y="255261"/>
              <a:ext cx="744825" cy="639136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8193149" y="615597"/>
              <a:ext cx="648917" cy="63891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 rot="5400000">
              <a:off x="595248" y="3339325"/>
              <a:ext cx="1004054" cy="505722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 rot="5400000">
              <a:off x="7359198" y="522564"/>
              <a:ext cx="374716" cy="368938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 rot="-5400000">
              <a:off x="-122609" y="3742006"/>
              <a:ext cx="1643445" cy="529237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 rot="-5400000">
              <a:off x="1195784" y="3143695"/>
              <a:ext cx="414457" cy="465457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0" name="Google Shape;440;p23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43" name="Google Shape;443;p24"/>
          <p:cNvGrpSpPr/>
          <p:nvPr/>
        </p:nvGrpSpPr>
        <p:grpSpPr>
          <a:xfrm>
            <a:off x="-543601" y="-85627"/>
            <a:ext cx="10668022" cy="6159585"/>
            <a:chOff x="-543601" y="-2"/>
            <a:chExt cx="10668022" cy="6159585"/>
          </a:xfrm>
        </p:grpSpPr>
        <p:sp>
          <p:nvSpPr>
            <p:cNvPr id="444" name="Google Shape;444;p24"/>
            <p:cNvSpPr/>
            <p:nvPr/>
          </p:nvSpPr>
          <p:spPr>
            <a:xfrm rot="975952">
              <a:off x="651395" y="302496"/>
              <a:ext cx="601267" cy="1380465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p24"/>
            <p:cNvGrpSpPr/>
            <p:nvPr/>
          </p:nvGrpSpPr>
          <p:grpSpPr>
            <a:xfrm rot="2135843">
              <a:off x="7752811" y="3769450"/>
              <a:ext cx="1972978" cy="2003072"/>
              <a:chOff x="3947575" y="1635496"/>
              <a:chExt cx="616250" cy="625649"/>
            </a:xfrm>
          </p:grpSpPr>
          <p:sp>
            <p:nvSpPr>
              <p:cNvPr id="446" name="Google Shape;446;p24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24"/>
            <p:cNvSpPr/>
            <p:nvPr/>
          </p:nvSpPr>
          <p:spPr>
            <a:xfrm>
              <a:off x="7808825" y="3753374"/>
              <a:ext cx="482623" cy="47518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 rot="5400000">
              <a:off x="8084025" y="3100122"/>
              <a:ext cx="835807" cy="420979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 rot="5400000">
              <a:off x="305148" y="688865"/>
              <a:ext cx="421278" cy="4147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-543601" y="-2"/>
              <a:ext cx="1555557" cy="475275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2" name="Google Shape;462;p24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5" name="Google Shape;55;p4"/>
          <p:cNvGrpSpPr/>
          <p:nvPr/>
        </p:nvGrpSpPr>
        <p:grpSpPr>
          <a:xfrm>
            <a:off x="-918725" y="3175346"/>
            <a:ext cx="11360604" cy="2554748"/>
            <a:chOff x="-918725" y="3175346"/>
            <a:chExt cx="11360604" cy="2554748"/>
          </a:xfrm>
        </p:grpSpPr>
        <p:sp>
          <p:nvSpPr>
            <p:cNvPr id="56" name="Google Shape;56;p4"/>
            <p:cNvSpPr/>
            <p:nvPr/>
          </p:nvSpPr>
          <p:spPr>
            <a:xfrm>
              <a:off x="8119222" y="4352959"/>
              <a:ext cx="734650" cy="723319"/>
            </a:xfrm>
            <a:custGeom>
              <a:rect b="b" l="l" r="r" t="t"/>
              <a:pathLst>
                <a:path extrusionOk="0" h="291074" w="295634">
                  <a:moveTo>
                    <a:pt x="60783" y="270150"/>
                  </a:moveTo>
                  <a:cubicBezTo>
                    <a:pt x="96802" y="295454"/>
                    <a:pt x="156491" y="295454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9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6299414">
              <a:off x="8272693" y="3650146"/>
              <a:ext cx="2214944" cy="1605147"/>
            </a:xfrm>
            <a:custGeom>
              <a:rect b="b" l="l" r="r" t="t"/>
              <a:pathLst>
                <a:path extrusionOk="0" h="787068" w="1086076">
                  <a:moveTo>
                    <a:pt x="1058472" y="3470"/>
                  </a:moveTo>
                  <a:cubicBezTo>
                    <a:pt x="784304" y="195456"/>
                    <a:pt x="508920" y="385770"/>
                    <a:pt x="237183" y="581176"/>
                  </a:cubicBezTo>
                  <a:cubicBezTo>
                    <a:pt x="160359" y="636420"/>
                    <a:pt x="83952" y="692234"/>
                    <a:pt x="8115" y="748808"/>
                  </a:cubicBezTo>
                  <a:cubicBezTo>
                    <a:pt x="-11262" y="763246"/>
                    <a:pt x="7659" y="796263"/>
                    <a:pt x="27302" y="781597"/>
                  </a:cubicBezTo>
                  <a:cubicBezTo>
                    <a:pt x="84864" y="738663"/>
                    <a:pt x="142805" y="696185"/>
                    <a:pt x="200937" y="654012"/>
                  </a:cubicBezTo>
                  <a:cubicBezTo>
                    <a:pt x="203976" y="657925"/>
                    <a:pt x="208536" y="660812"/>
                    <a:pt x="214577" y="661420"/>
                  </a:cubicBezTo>
                  <a:cubicBezTo>
                    <a:pt x="473281" y="687941"/>
                    <a:pt x="731909" y="715297"/>
                    <a:pt x="990462" y="743488"/>
                  </a:cubicBezTo>
                  <a:cubicBezTo>
                    <a:pt x="990386" y="751885"/>
                    <a:pt x="990310" y="760320"/>
                    <a:pt x="990234" y="768717"/>
                  </a:cubicBezTo>
                  <a:cubicBezTo>
                    <a:pt x="990081" y="793185"/>
                    <a:pt x="1028076" y="793185"/>
                    <a:pt x="1028228" y="768717"/>
                  </a:cubicBezTo>
                  <a:cubicBezTo>
                    <a:pt x="1029596" y="534481"/>
                    <a:pt x="1036169" y="300283"/>
                    <a:pt x="1047947" y="66351"/>
                  </a:cubicBezTo>
                  <a:cubicBezTo>
                    <a:pt x="1048099" y="63160"/>
                    <a:pt x="1047567" y="60386"/>
                    <a:pt x="1046579" y="57993"/>
                  </a:cubicBezTo>
                  <a:cubicBezTo>
                    <a:pt x="1056952" y="50736"/>
                    <a:pt x="1067286" y="43478"/>
                    <a:pt x="1077659" y="36221"/>
                  </a:cubicBezTo>
                  <a:cubicBezTo>
                    <a:pt x="1097530" y="22316"/>
                    <a:pt x="1078571" y="-10664"/>
                    <a:pt x="1058472" y="3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18725" y="4351987"/>
              <a:ext cx="2048813" cy="1031945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1517458">
              <a:off x="8484398" y="3690376"/>
              <a:ext cx="396159" cy="339945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19659" y="3955787"/>
              <a:ext cx="275246" cy="632693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94893" y="4686774"/>
              <a:ext cx="325114" cy="362371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" name="Google Shape;62;p4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2" type="title"/>
          </p:nvPr>
        </p:nvSpPr>
        <p:spPr>
          <a:xfrm>
            <a:off x="1810175" y="172399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4"/>
          <p:cNvSpPr txBox="1"/>
          <p:nvPr>
            <p:ph idx="3" type="title"/>
          </p:nvPr>
        </p:nvSpPr>
        <p:spPr>
          <a:xfrm>
            <a:off x="1810175" y="31573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4"/>
          <p:cNvSpPr txBox="1"/>
          <p:nvPr>
            <p:ph idx="4" type="title"/>
          </p:nvPr>
        </p:nvSpPr>
        <p:spPr>
          <a:xfrm>
            <a:off x="4204650" y="172399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4"/>
          <p:cNvSpPr txBox="1"/>
          <p:nvPr>
            <p:ph idx="5" type="title"/>
          </p:nvPr>
        </p:nvSpPr>
        <p:spPr>
          <a:xfrm>
            <a:off x="4204650" y="31573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4"/>
          <p:cNvSpPr txBox="1"/>
          <p:nvPr>
            <p:ph idx="6" type="title"/>
          </p:nvPr>
        </p:nvSpPr>
        <p:spPr>
          <a:xfrm>
            <a:off x="6599125" y="172399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4"/>
          <p:cNvSpPr txBox="1"/>
          <p:nvPr>
            <p:ph idx="7" type="title"/>
          </p:nvPr>
        </p:nvSpPr>
        <p:spPr>
          <a:xfrm>
            <a:off x="6599125" y="31573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4"/>
          <p:cNvSpPr txBox="1"/>
          <p:nvPr>
            <p:ph idx="1" type="subTitle"/>
          </p:nvPr>
        </p:nvSpPr>
        <p:spPr>
          <a:xfrm>
            <a:off x="1024775" y="22157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8" type="subTitle"/>
          </p:nvPr>
        </p:nvSpPr>
        <p:spPr>
          <a:xfrm>
            <a:off x="3419250" y="22157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9" type="subTitle"/>
          </p:nvPr>
        </p:nvSpPr>
        <p:spPr>
          <a:xfrm>
            <a:off x="5813725" y="22157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3" type="subTitle"/>
          </p:nvPr>
        </p:nvSpPr>
        <p:spPr>
          <a:xfrm>
            <a:off x="1024775" y="367166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4" type="subTitle"/>
          </p:nvPr>
        </p:nvSpPr>
        <p:spPr>
          <a:xfrm>
            <a:off x="3419250" y="367166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5" type="subTitle"/>
          </p:nvPr>
        </p:nvSpPr>
        <p:spPr>
          <a:xfrm>
            <a:off x="5813725" y="367166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7842650" y="4187974"/>
            <a:ext cx="1401147" cy="1602281"/>
            <a:chOff x="7842650" y="4187974"/>
            <a:chExt cx="1401147" cy="1602281"/>
          </a:xfrm>
        </p:grpSpPr>
        <p:sp>
          <p:nvSpPr>
            <p:cNvPr id="79" name="Google Shape;79;p5"/>
            <p:cNvSpPr/>
            <p:nvPr/>
          </p:nvSpPr>
          <p:spPr>
            <a:xfrm>
              <a:off x="8321900" y="4187974"/>
              <a:ext cx="730789" cy="905064"/>
            </a:xfrm>
            <a:custGeom>
              <a:rect b="b" l="l" r="r" t="t"/>
              <a:pathLst>
                <a:path extrusionOk="0" h="291486" w="285186">
                  <a:moveTo>
                    <a:pt x="0" y="0"/>
                  </a:moveTo>
                  <a:lnTo>
                    <a:pt x="0" y="249282"/>
                  </a:lnTo>
                  <a:cubicBezTo>
                    <a:pt x="0" y="279829"/>
                    <a:pt x="31459" y="300232"/>
                    <a:pt x="59347" y="287770"/>
                  </a:cubicBezTo>
                  <a:lnTo>
                    <a:pt x="273560" y="192062"/>
                  </a:lnTo>
                  <a:lnTo>
                    <a:pt x="285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842650" y="4656900"/>
              <a:ext cx="1007836" cy="1133355"/>
            </a:xfrm>
            <a:custGeom>
              <a:rect b="b" l="l" r="r" t="t"/>
              <a:pathLst>
                <a:path extrusionOk="0" h="458848" w="408444">
                  <a:moveTo>
                    <a:pt x="27355" y="433906"/>
                  </a:moveTo>
                  <a:cubicBezTo>
                    <a:pt x="30318" y="441999"/>
                    <a:pt x="33776" y="450662"/>
                    <a:pt x="41033" y="455297"/>
                  </a:cubicBezTo>
                  <a:cubicBezTo>
                    <a:pt x="50683" y="461452"/>
                    <a:pt x="63259" y="458413"/>
                    <a:pt x="74240" y="455107"/>
                  </a:cubicBezTo>
                  <a:cubicBezTo>
                    <a:pt x="149659" y="432501"/>
                    <a:pt x="224736" y="408716"/>
                    <a:pt x="299395" y="383830"/>
                  </a:cubicBezTo>
                  <a:cubicBezTo>
                    <a:pt x="333286" y="372545"/>
                    <a:pt x="367443" y="360843"/>
                    <a:pt x="397573" y="341694"/>
                  </a:cubicBezTo>
                  <a:cubicBezTo>
                    <a:pt x="401676" y="339110"/>
                    <a:pt x="405894" y="336071"/>
                    <a:pt x="407603" y="331549"/>
                  </a:cubicBezTo>
                  <a:cubicBezTo>
                    <a:pt x="409655" y="326116"/>
                    <a:pt x="407565" y="320113"/>
                    <a:pt x="405476" y="314718"/>
                  </a:cubicBezTo>
                  <a:cubicBezTo>
                    <a:pt x="360680" y="198797"/>
                    <a:pt x="100532" y="-17354"/>
                    <a:pt x="39513" y="1111"/>
                  </a:cubicBezTo>
                  <a:cubicBezTo>
                    <a:pt x="-2053" y="13687"/>
                    <a:pt x="-18011" y="310690"/>
                    <a:pt x="27355" y="433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576625" y="4436900"/>
              <a:ext cx="667172" cy="334189"/>
            </a:xfrm>
            <a:custGeom>
              <a:rect b="b" l="l" r="r" t="t"/>
              <a:pathLst>
                <a:path extrusionOk="0" h="185146" w="314333">
                  <a:moveTo>
                    <a:pt x="4287" y="169075"/>
                  </a:moveTo>
                  <a:cubicBezTo>
                    <a:pt x="4515" y="172647"/>
                    <a:pt x="4895" y="176484"/>
                    <a:pt x="9303" y="179258"/>
                  </a:cubicBezTo>
                  <a:cubicBezTo>
                    <a:pt x="15116" y="182943"/>
                    <a:pt x="25640" y="183399"/>
                    <a:pt x="34911" y="183551"/>
                  </a:cubicBezTo>
                  <a:cubicBezTo>
                    <a:pt x="98780" y="184577"/>
                    <a:pt x="162724" y="185109"/>
                    <a:pt x="226631" y="185147"/>
                  </a:cubicBezTo>
                  <a:cubicBezTo>
                    <a:pt x="255621" y="185147"/>
                    <a:pt x="269375" y="185071"/>
                    <a:pt x="297529" y="181500"/>
                  </a:cubicBezTo>
                  <a:cubicBezTo>
                    <a:pt x="301366" y="181006"/>
                    <a:pt x="305394" y="180398"/>
                    <a:pt x="307863" y="178840"/>
                  </a:cubicBezTo>
                  <a:cubicBezTo>
                    <a:pt x="310827" y="176978"/>
                    <a:pt x="313752" y="159957"/>
                    <a:pt x="313676" y="157563"/>
                  </a:cubicBezTo>
                  <a:cubicBezTo>
                    <a:pt x="312271" y="109044"/>
                    <a:pt x="316830" y="69302"/>
                    <a:pt x="312194" y="17971"/>
                  </a:cubicBezTo>
                  <a:cubicBezTo>
                    <a:pt x="311967" y="15502"/>
                    <a:pt x="311701" y="12956"/>
                    <a:pt x="309421" y="10752"/>
                  </a:cubicBezTo>
                  <a:cubicBezTo>
                    <a:pt x="304216" y="5775"/>
                    <a:pt x="291298" y="4863"/>
                    <a:pt x="280241" y="4521"/>
                  </a:cubicBezTo>
                  <a:cubicBezTo>
                    <a:pt x="193386" y="1862"/>
                    <a:pt x="106341" y="342"/>
                    <a:pt x="19333" y="0"/>
                  </a:cubicBezTo>
                  <a:cubicBezTo>
                    <a:pt x="15192" y="0"/>
                    <a:pt x="10632" y="38"/>
                    <a:pt x="7555" y="1482"/>
                  </a:cubicBezTo>
                  <a:cubicBezTo>
                    <a:pt x="4439" y="2926"/>
                    <a:pt x="4021" y="5319"/>
                    <a:pt x="3679" y="7485"/>
                  </a:cubicBezTo>
                  <a:cubicBezTo>
                    <a:pt x="-3198" y="50001"/>
                    <a:pt x="1096" y="114857"/>
                    <a:pt x="4249" y="169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72896" y="371840"/>
            <a:ext cx="1721618" cy="2154473"/>
            <a:chOff x="72896" y="371840"/>
            <a:chExt cx="1721618" cy="2154473"/>
          </a:xfrm>
        </p:grpSpPr>
        <p:grpSp>
          <p:nvGrpSpPr>
            <p:cNvPr id="83" name="Google Shape;83;p5"/>
            <p:cNvGrpSpPr/>
            <p:nvPr/>
          </p:nvGrpSpPr>
          <p:grpSpPr>
            <a:xfrm rot="645627">
              <a:off x="174046" y="1275149"/>
              <a:ext cx="948813" cy="1172902"/>
              <a:chOff x="-1844863" y="1016312"/>
              <a:chExt cx="948829" cy="1172922"/>
            </a:xfrm>
          </p:grpSpPr>
          <p:sp>
            <p:nvSpPr>
              <p:cNvPr id="84" name="Google Shape;84;p5"/>
              <p:cNvSpPr/>
              <p:nvPr/>
            </p:nvSpPr>
            <p:spPr>
              <a:xfrm rot="5946561">
                <a:off x="-1728565" y="1277741"/>
                <a:ext cx="908694" cy="620329"/>
              </a:xfrm>
              <a:custGeom>
                <a:rect b="b" l="l" r="r" t="t"/>
                <a:pathLst>
                  <a:path extrusionOk="0" h="232450" w="340506">
                    <a:moveTo>
                      <a:pt x="2242" y="232450"/>
                    </a:moveTo>
                    <a:lnTo>
                      <a:pt x="0" y="229373"/>
                    </a:lnTo>
                    <a:cubicBezTo>
                      <a:pt x="102091" y="155169"/>
                      <a:pt x="231766" y="67288"/>
                      <a:pt x="338493" y="0"/>
                    </a:cubicBezTo>
                    <a:lnTo>
                      <a:pt x="340506" y="3229"/>
                    </a:lnTo>
                    <a:cubicBezTo>
                      <a:pt x="233856" y="70480"/>
                      <a:pt x="104219" y="158285"/>
                      <a:pt x="2204" y="2324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 rot="5946561">
                <a:off x="-1746918" y="1323124"/>
                <a:ext cx="886184" cy="605118"/>
              </a:xfrm>
              <a:custGeom>
                <a:rect b="b" l="l" r="r" t="t"/>
                <a:pathLst>
                  <a:path extrusionOk="0" h="226750" w="332071">
                    <a:moveTo>
                      <a:pt x="2242" y="226713"/>
                    </a:moveTo>
                    <a:lnTo>
                      <a:pt x="0" y="223635"/>
                    </a:lnTo>
                    <a:cubicBezTo>
                      <a:pt x="102547" y="149090"/>
                      <a:pt x="222875" y="67592"/>
                      <a:pt x="330058" y="0"/>
                    </a:cubicBezTo>
                    <a:lnTo>
                      <a:pt x="332071" y="3229"/>
                    </a:lnTo>
                    <a:cubicBezTo>
                      <a:pt x="224927" y="70784"/>
                      <a:pt x="104713" y="152244"/>
                      <a:pt x="2204" y="226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 rot="5946561">
                <a:off x="-1845904" y="1299831"/>
                <a:ext cx="1000658" cy="682685"/>
              </a:xfrm>
              <a:custGeom>
                <a:rect b="b" l="l" r="r" t="t"/>
                <a:pathLst>
                  <a:path extrusionOk="0" h="255816" w="374967">
                    <a:moveTo>
                      <a:pt x="2242" y="255779"/>
                    </a:moveTo>
                    <a:lnTo>
                      <a:pt x="0" y="252701"/>
                    </a:lnTo>
                    <a:cubicBezTo>
                      <a:pt x="102243" y="178384"/>
                      <a:pt x="266075" y="67402"/>
                      <a:pt x="372954" y="0"/>
                    </a:cubicBezTo>
                    <a:lnTo>
                      <a:pt x="374967" y="3229"/>
                    </a:lnTo>
                    <a:cubicBezTo>
                      <a:pt x="268127" y="70594"/>
                      <a:pt x="104409" y="181537"/>
                      <a:pt x="2204" y="255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 rot="5946561">
                <a:off x="-1927711" y="1219996"/>
                <a:ext cx="985957" cy="672648"/>
              </a:xfrm>
              <a:custGeom>
                <a:rect b="b" l="l" r="r" t="t"/>
                <a:pathLst>
                  <a:path extrusionOk="0" h="252055" w="369458">
                    <a:moveTo>
                      <a:pt x="2242" y="252055"/>
                    </a:moveTo>
                    <a:lnTo>
                      <a:pt x="0" y="248977"/>
                    </a:lnTo>
                    <a:cubicBezTo>
                      <a:pt x="102395" y="174546"/>
                      <a:pt x="260338" y="67516"/>
                      <a:pt x="367444" y="0"/>
                    </a:cubicBezTo>
                    <a:lnTo>
                      <a:pt x="369458" y="3229"/>
                    </a:lnTo>
                    <a:cubicBezTo>
                      <a:pt x="262428" y="70708"/>
                      <a:pt x="104561" y="177662"/>
                      <a:pt x="2242" y="25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>
              <a:off x="389461" y="371840"/>
              <a:ext cx="875077" cy="86158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19350" y="399825"/>
              <a:ext cx="875164" cy="279354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p5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>
            <p:ph type="title"/>
          </p:nvPr>
        </p:nvSpPr>
        <p:spPr>
          <a:xfrm>
            <a:off x="1013950" y="1457638"/>
            <a:ext cx="37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1013950" y="2021163"/>
            <a:ext cx="3792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3" name="Google Shape;93;p5"/>
          <p:cNvSpPr/>
          <p:nvPr>
            <p:ph idx="2" type="pic"/>
          </p:nvPr>
        </p:nvSpPr>
        <p:spPr>
          <a:xfrm>
            <a:off x="4865150" y="589975"/>
            <a:ext cx="3264900" cy="396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-1152864" y="-477042"/>
            <a:ext cx="9870203" cy="6693353"/>
            <a:chOff x="-1152864" y="-477042"/>
            <a:chExt cx="9870203" cy="6693353"/>
          </a:xfrm>
        </p:grpSpPr>
        <p:grpSp>
          <p:nvGrpSpPr>
            <p:cNvPr id="97" name="Google Shape;97;p6"/>
            <p:cNvGrpSpPr/>
            <p:nvPr/>
          </p:nvGrpSpPr>
          <p:grpSpPr>
            <a:xfrm>
              <a:off x="-1152864" y="-477042"/>
              <a:ext cx="9870203" cy="6693353"/>
              <a:chOff x="-1152864" y="-477042"/>
              <a:chExt cx="9870203" cy="669335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891137" y="3379549"/>
                <a:ext cx="1158062" cy="1456755"/>
              </a:xfrm>
              <a:custGeom>
                <a:rect b="b" l="l" r="r" t="t"/>
                <a:pathLst>
                  <a:path extrusionOk="0" h="878887" w="698680">
                    <a:moveTo>
                      <a:pt x="0" y="878888"/>
                    </a:moveTo>
                    <a:lnTo>
                      <a:pt x="652973" y="715930"/>
                    </a:lnTo>
                    <a:lnTo>
                      <a:pt x="698680" y="0"/>
                    </a:lnTo>
                    <a:lnTo>
                      <a:pt x="0" y="32029"/>
                    </a:lnTo>
                    <a:lnTo>
                      <a:pt x="0" y="8788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" name="Google Shape;99;p6"/>
              <p:cNvGrpSpPr/>
              <p:nvPr/>
            </p:nvGrpSpPr>
            <p:grpSpPr>
              <a:xfrm>
                <a:off x="-1152864" y="3778934"/>
                <a:ext cx="2400846" cy="2437377"/>
                <a:chOff x="1795712" y="3270094"/>
                <a:chExt cx="616249" cy="625658"/>
              </a:xfrm>
            </p:grpSpPr>
            <p:sp>
              <p:nvSpPr>
                <p:cNvPr id="100" name="Google Shape;100;p6"/>
                <p:cNvSpPr/>
                <p:nvPr/>
              </p:nvSpPr>
              <p:spPr>
                <a:xfrm>
                  <a:off x="1795712" y="3270094"/>
                  <a:ext cx="616249" cy="625658"/>
                </a:xfrm>
                <a:custGeom>
                  <a:rect b="b" l="l" r="r" t="t"/>
                  <a:pathLst>
                    <a:path extrusionOk="0" h="834211" w="821666">
                      <a:moveTo>
                        <a:pt x="420610" y="834211"/>
                      </a:moveTo>
                      <a:cubicBezTo>
                        <a:pt x="381970" y="834211"/>
                        <a:pt x="344507" y="829576"/>
                        <a:pt x="308906" y="820381"/>
                      </a:cubicBezTo>
                      <a:cubicBezTo>
                        <a:pt x="208677" y="794469"/>
                        <a:pt x="119238" y="729574"/>
                        <a:pt x="63576" y="642301"/>
                      </a:cubicBezTo>
                      <a:cubicBezTo>
                        <a:pt x="-35552" y="486904"/>
                        <a:pt x="-17276" y="282721"/>
                        <a:pt x="108029" y="145714"/>
                      </a:cubicBezTo>
                      <a:cubicBezTo>
                        <a:pt x="150925" y="98828"/>
                        <a:pt x="207271" y="60530"/>
                        <a:pt x="270950" y="35074"/>
                      </a:cubicBezTo>
                      <a:lnTo>
                        <a:pt x="270950" y="35074"/>
                      </a:lnTo>
                      <a:cubicBezTo>
                        <a:pt x="371673" y="-5276"/>
                        <a:pt x="484327" y="-11090"/>
                        <a:pt x="579959" y="19078"/>
                      </a:cubicBezTo>
                      <a:cubicBezTo>
                        <a:pt x="653136" y="42141"/>
                        <a:pt x="718220" y="92711"/>
                        <a:pt x="758533" y="157796"/>
                      </a:cubicBezTo>
                      <a:cubicBezTo>
                        <a:pt x="783837" y="198640"/>
                        <a:pt x="801694" y="244347"/>
                        <a:pt x="811649" y="293626"/>
                      </a:cubicBezTo>
                      <a:cubicBezTo>
                        <a:pt x="828480" y="377176"/>
                        <a:pt x="823997" y="469578"/>
                        <a:pt x="798997" y="553698"/>
                      </a:cubicBezTo>
                      <a:cubicBezTo>
                        <a:pt x="772021" y="644466"/>
                        <a:pt x="723730" y="719012"/>
                        <a:pt x="659405" y="769203"/>
                      </a:cubicBezTo>
                      <a:cubicBezTo>
                        <a:pt x="611266" y="806741"/>
                        <a:pt x="542876" y="827714"/>
                        <a:pt x="450322" y="833261"/>
                      </a:cubicBezTo>
                      <a:cubicBezTo>
                        <a:pt x="440367" y="833869"/>
                        <a:pt x="430450" y="834173"/>
                        <a:pt x="420648" y="834173"/>
                      </a:cubicBezTo>
                      <a:close/>
                      <a:moveTo>
                        <a:pt x="272355" y="38569"/>
                      </a:moveTo>
                      <a:cubicBezTo>
                        <a:pt x="209209" y="63835"/>
                        <a:pt x="153357" y="101792"/>
                        <a:pt x="110841" y="148259"/>
                      </a:cubicBezTo>
                      <a:cubicBezTo>
                        <a:pt x="-13325" y="283975"/>
                        <a:pt x="-31410" y="486296"/>
                        <a:pt x="66805" y="640249"/>
                      </a:cubicBezTo>
                      <a:cubicBezTo>
                        <a:pt x="121973" y="726725"/>
                        <a:pt x="210576" y="791049"/>
                        <a:pt x="309894" y="816696"/>
                      </a:cubicBezTo>
                      <a:cubicBezTo>
                        <a:pt x="354120" y="828132"/>
                        <a:pt x="401271" y="832425"/>
                        <a:pt x="450094" y="829500"/>
                      </a:cubicBezTo>
                      <a:cubicBezTo>
                        <a:pt x="541850" y="823990"/>
                        <a:pt x="609518" y="803284"/>
                        <a:pt x="657049" y="766239"/>
                      </a:cubicBezTo>
                      <a:cubicBezTo>
                        <a:pt x="782203" y="668593"/>
                        <a:pt x="844248" y="474593"/>
                        <a:pt x="807925" y="294386"/>
                      </a:cubicBezTo>
                      <a:cubicBezTo>
                        <a:pt x="798085" y="245525"/>
                        <a:pt x="780379" y="200274"/>
                        <a:pt x="755303" y="159809"/>
                      </a:cubicBezTo>
                      <a:cubicBezTo>
                        <a:pt x="715447" y="95485"/>
                        <a:pt x="651122" y="45522"/>
                        <a:pt x="578819" y="22687"/>
                      </a:cubicBezTo>
                      <a:cubicBezTo>
                        <a:pt x="484023" y="-7214"/>
                        <a:pt x="372319" y="-1439"/>
                        <a:pt x="272355" y="38569"/>
                      </a:cubicBezTo>
                      <a:lnTo>
                        <a:pt x="272355" y="385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1805684" y="3283360"/>
                  <a:ext cx="597751" cy="602875"/>
                </a:xfrm>
                <a:custGeom>
                  <a:rect b="b" l="l" r="r" t="t"/>
                  <a:pathLst>
                    <a:path extrusionOk="0" h="803833" w="797001">
                      <a:moveTo>
                        <a:pt x="422130" y="803833"/>
                      </a:moveTo>
                      <a:cubicBezTo>
                        <a:pt x="413695" y="803833"/>
                        <a:pt x="405033" y="803681"/>
                        <a:pt x="396180" y="803339"/>
                      </a:cubicBezTo>
                      <a:cubicBezTo>
                        <a:pt x="348611" y="801553"/>
                        <a:pt x="303283" y="792853"/>
                        <a:pt x="261490" y="777579"/>
                      </a:cubicBezTo>
                      <a:cubicBezTo>
                        <a:pt x="167567" y="743194"/>
                        <a:pt x="87703" y="672334"/>
                        <a:pt x="42413" y="583161"/>
                      </a:cubicBezTo>
                      <a:cubicBezTo>
                        <a:pt x="-38249" y="424382"/>
                        <a:pt x="-1394" y="229774"/>
                        <a:pt x="132004" y="109864"/>
                      </a:cubicBezTo>
                      <a:cubicBezTo>
                        <a:pt x="177674" y="68830"/>
                        <a:pt x="235463" y="37333"/>
                        <a:pt x="299066" y="18830"/>
                      </a:cubicBezTo>
                      <a:lnTo>
                        <a:pt x="299598" y="20653"/>
                      </a:lnTo>
                      <a:lnTo>
                        <a:pt x="299066" y="18830"/>
                      </a:lnTo>
                      <a:cubicBezTo>
                        <a:pt x="399751" y="-10426"/>
                        <a:pt x="508568" y="-5411"/>
                        <a:pt x="597703" y="32622"/>
                      </a:cubicBezTo>
                      <a:cubicBezTo>
                        <a:pt x="665865" y="61725"/>
                        <a:pt x="723692" y="116475"/>
                        <a:pt x="756329" y="182889"/>
                      </a:cubicBezTo>
                      <a:cubicBezTo>
                        <a:pt x="776808" y="224569"/>
                        <a:pt x="789651" y="270201"/>
                        <a:pt x="794552" y="318530"/>
                      </a:cubicBezTo>
                      <a:cubicBezTo>
                        <a:pt x="802873" y="400484"/>
                        <a:pt x="789841" y="488859"/>
                        <a:pt x="757849" y="567394"/>
                      </a:cubicBezTo>
                      <a:cubicBezTo>
                        <a:pt x="723350" y="652159"/>
                        <a:pt x="669892" y="719219"/>
                        <a:pt x="603288" y="761431"/>
                      </a:cubicBezTo>
                      <a:cubicBezTo>
                        <a:pt x="558378" y="789889"/>
                        <a:pt x="498955" y="803795"/>
                        <a:pt x="422130" y="803795"/>
                      </a:cubicBezTo>
                      <a:close/>
                      <a:moveTo>
                        <a:pt x="300130" y="22477"/>
                      </a:moveTo>
                      <a:cubicBezTo>
                        <a:pt x="237059" y="40828"/>
                        <a:pt x="179801" y="72022"/>
                        <a:pt x="134550" y="112676"/>
                      </a:cubicBezTo>
                      <a:cubicBezTo>
                        <a:pt x="2405" y="231408"/>
                        <a:pt x="-34107" y="424192"/>
                        <a:pt x="45795" y="581413"/>
                      </a:cubicBezTo>
                      <a:cubicBezTo>
                        <a:pt x="90666" y="669750"/>
                        <a:pt x="169771" y="739926"/>
                        <a:pt x="262819" y="773970"/>
                      </a:cubicBezTo>
                      <a:cubicBezTo>
                        <a:pt x="304271" y="789129"/>
                        <a:pt x="349181" y="797716"/>
                        <a:pt x="396370" y="799502"/>
                      </a:cubicBezTo>
                      <a:cubicBezTo>
                        <a:pt x="485049" y="802845"/>
                        <a:pt x="552109" y="789357"/>
                        <a:pt x="601274" y="758202"/>
                      </a:cubicBezTo>
                      <a:cubicBezTo>
                        <a:pt x="730797" y="676171"/>
                        <a:pt x="808724" y="495508"/>
                        <a:pt x="790828" y="318872"/>
                      </a:cubicBezTo>
                      <a:cubicBezTo>
                        <a:pt x="785965" y="270999"/>
                        <a:pt x="773237" y="225785"/>
                        <a:pt x="752948" y="184523"/>
                      </a:cubicBezTo>
                      <a:cubicBezTo>
                        <a:pt x="720729" y="118945"/>
                        <a:pt x="663623" y="64841"/>
                        <a:pt x="596259" y="36079"/>
                      </a:cubicBezTo>
                      <a:cubicBezTo>
                        <a:pt x="507922" y="-1611"/>
                        <a:pt x="400017" y="-6589"/>
                        <a:pt x="300168" y="22439"/>
                      </a:cubicBezTo>
                      <a:lnTo>
                        <a:pt x="300168" y="224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1816811" y="3297534"/>
                  <a:ext cx="577914" cy="579553"/>
                </a:xfrm>
                <a:custGeom>
                  <a:rect b="b" l="l" r="r" t="t"/>
                  <a:pathLst>
                    <a:path extrusionOk="0" h="772737" w="770552">
                      <a:moveTo>
                        <a:pt x="419149" y="772738"/>
                      </a:moveTo>
                      <a:cubicBezTo>
                        <a:pt x="394072" y="772738"/>
                        <a:pt x="366906" y="770496"/>
                        <a:pt x="337461" y="766013"/>
                      </a:cubicBezTo>
                      <a:cubicBezTo>
                        <a:pt x="292247" y="759136"/>
                        <a:pt x="249921" y="745914"/>
                        <a:pt x="211661" y="726765"/>
                      </a:cubicBezTo>
                      <a:cubicBezTo>
                        <a:pt x="125717" y="683717"/>
                        <a:pt x="57213" y="607387"/>
                        <a:pt x="23626" y="517339"/>
                      </a:cubicBezTo>
                      <a:cubicBezTo>
                        <a:pt x="-36101" y="357003"/>
                        <a:pt x="20245" y="175200"/>
                        <a:pt x="160672" y="75236"/>
                      </a:cubicBezTo>
                      <a:cubicBezTo>
                        <a:pt x="208735" y="41003"/>
                        <a:pt x="267323" y="17256"/>
                        <a:pt x="330090" y="6504"/>
                      </a:cubicBezTo>
                      <a:lnTo>
                        <a:pt x="330090" y="6504"/>
                      </a:lnTo>
                      <a:cubicBezTo>
                        <a:pt x="429369" y="-10480"/>
                        <a:pt x="532752" y="6162"/>
                        <a:pt x="613680" y="52173"/>
                      </a:cubicBezTo>
                      <a:cubicBezTo>
                        <a:pt x="675611" y="87356"/>
                        <a:pt x="724852" y="145944"/>
                        <a:pt x="748751" y="212890"/>
                      </a:cubicBezTo>
                      <a:cubicBezTo>
                        <a:pt x="763758" y="254874"/>
                        <a:pt x="771091" y="299859"/>
                        <a:pt x="770521" y="346516"/>
                      </a:cubicBezTo>
                      <a:cubicBezTo>
                        <a:pt x="769533" y="425659"/>
                        <a:pt x="747497" y="508601"/>
                        <a:pt x="708401" y="580106"/>
                      </a:cubicBezTo>
                      <a:cubicBezTo>
                        <a:pt x="666227" y="657273"/>
                        <a:pt x="607905" y="715481"/>
                        <a:pt x="539705" y="748536"/>
                      </a:cubicBezTo>
                      <a:cubicBezTo>
                        <a:pt x="506346" y="764683"/>
                        <a:pt x="466490" y="772738"/>
                        <a:pt x="419149" y="772738"/>
                      </a:cubicBezTo>
                      <a:close/>
                      <a:moveTo>
                        <a:pt x="330735" y="10227"/>
                      </a:moveTo>
                      <a:lnTo>
                        <a:pt x="330735" y="10227"/>
                      </a:lnTo>
                      <a:cubicBezTo>
                        <a:pt x="268539" y="20866"/>
                        <a:pt x="210521" y="44422"/>
                        <a:pt x="162914" y="78314"/>
                      </a:cubicBezTo>
                      <a:cubicBezTo>
                        <a:pt x="23892" y="177251"/>
                        <a:pt x="-31884" y="357269"/>
                        <a:pt x="27236" y="516010"/>
                      </a:cubicBezTo>
                      <a:cubicBezTo>
                        <a:pt x="60443" y="605183"/>
                        <a:pt x="128301" y="680754"/>
                        <a:pt x="213409" y="723345"/>
                      </a:cubicBezTo>
                      <a:cubicBezTo>
                        <a:pt x="251327" y="742304"/>
                        <a:pt x="293273" y="755413"/>
                        <a:pt x="338068" y="762252"/>
                      </a:cubicBezTo>
                      <a:cubicBezTo>
                        <a:pt x="422378" y="775094"/>
                        <a:pt x="487805" y="769509"/>
                        <a:pt x="538109" y="745116"/>
                      </a:cubicBezTo>
                      <a:cubicBezTo>
                        <a:pt x="670634" y="680906"/>
                        <a:pt x="764670" y="516960"/>
                        <a:pt x="766760" y="346440"/>
                      </a:cubicBezTo>
                      <a:cubicBezTo>
                        <a:pt x="767330" y="300201"/>
                        <a:pt x="760073" y="255710"/>
                        <a:pt x="745217" y="214106"/>
                      </a:cubicBezTo>
                      <a:cubicBezTo>
                        <a:pt x="721584" y="147995"/>
                        <a:pt x="672990" y="90168"/>
                        <a:pt x="611819" y="55403"/>
                      </a:cubicBezTo>
                      <a:cubicBezTo>
                        <a:pt x="531650" y="9810"/>
                        <a:pt x="429179" y="-6680"/>
                        <a:pt x="330735" y="1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1830302" y="3307663"/>
                  <a:ext cx="548185" cy="553324"/>
                </a:xfrm>
                <a:custGeom>
                  <a:rect b="b" l="l" r="r" t="t"/>
                  <a:pathLst>
                    <a:path extrusionOk="0" h="737765" w="730913">
                      <a:moveTo>
                        <a:pt x="383494" y="737766"/>
                      </a:moveTo>
                      <a:cubicBezTo>
                        <a:pt x="378897" y="737766"/>
                        <a:pt x="374261" y="737728"/>
                        <a:pt x="369512" y="737614"/>
                      </a:cubicBezTo>
                      <a:cubicBezTo>
                        <a:pt x="325857" y="736664"/>
                        <a:pt x="284139" y="729407"/>
                        <a:pt x="245536" y="715995"/>
                      </a:cubicBezTo>
                      <a:cubicBezTo>
                        <a:pt x="158833" y="685865"/>
                        <a:pt x="84516" y="622073"/>
                        <a:pt x="41620" y="540916"/>
                      </a:cubicBezTo>
                      <a:cubicBezTo>
                        <a:pt x="-34749" y="396461"/>
                        <a:pt x="-3897" y="217355"/>
                        <a:pt x="116735" y="105348"/>
                      </a:cubicBezTo>
                      <a:cubicBezTo>
                        <a:pt x="158035" y="67012"/>
                        <a:pt x="210581" y="37262"/>
                        <a:pt x="268637" y="19328"/>
                      </a:cubicBezTo>
                      <a:lnTo>
                        <a:pt x="268637" y="19328"/>
                      </a:lnTo>
                      <a:cubicBezTo>
                        <a:pt x="360545" y="-9053"/>
                        <a:pt x="460509" y="-6052"/>
                        <a:pt x="542805" y="27497"/>
                      </a:cubicBezTo>
                      <a:cubicBezTo>
                        <a:pt x="605800" y="53182"/>
                        <a:pt x="659676" y="102574"/>
                        <a:pt x="690603" y="162986"/>
                      </a:cubicBezTo>
                      <a:cubicBezTo>
                        <a:pt x="710018" y="200904"/>
                        <a:pt x="722481" y="242584"/>
                        <a:pt x="727724" y="286848"/>
                      </a:cubicBezTo>
                      <a:cubicBezTo>
                        <a:pt x="746987" y="449882"/>
                        <a:pt x="677533" y="618159"/>
                        <a:pt x="558877" y="696048"/>
                      </a:cubicBezTo>
                      <a:cubicBezTo>
                        <a:pt x="516209" y="724050"/>
                        <a:pt x="458723" y="737728"/>
                        <a:pt x="383456" y="737728"/>
                      </a:cubicBezTo>
                      <a:close/>
                      <a:moveTo>
                        <a:pt x="396678" y="3789"/>
                      </a:moveTo>
                      <a:cubicBezTo>
                        <a:pt x="354314" y="3789"/>
                        <a:pt x="311229" y="10134"/>
                        <a:pt x="269777" y="22938"/>
                      </a:cubicBezTo>
                      <a:cubicBezTo>
                        <a:pt x="212215" y="40681"/>
                        <a:pt x="160201" y="70165"/>
                        <a:pt x="119319" y="108121"/>
                      </a:cubicBezTo>
                      <a:cubicBezTo>
                        <a:pt x="-22" y="218951"/>
                        <a:pt x="-30608" y="396196"/>
                        <a:pt x="45001" y="539131"/>
                      </a:cubicBezTo>
                      <a:cubicBezTo>
                        <a:pt x="87441" y="619413"/>
                        <a:pt x="160999" y="682560"/>
                        <a:pt x="246828" y="712385"/>
                      </a:cubicBezTo>
                      <a:cubicBezTo>
                        <a:pt x="285050" y="725684"/>
                        <a:pt x="326350" y="732865"/>
                        <a:pt x="369626" y="733814"/>
                      </a:cubicBezTo>
                      <a:cubicBezTo>
                        <a:pt x="451010" y="735562"/>
                        <a:pt x="512219" y="722188"/>
                        <a:pt x="556825" y="692894"/>
                      </a:cubicBezTo>
                      <a:cubicBezTo>
                        <a:pt x="674342" y="615728"/>
                        <a:pt x="743074" y="448970"/>
                        <a:pt x="724000" y="287303"/>
                      </a:cubicBezTo>
                      <a:cubicBezTo>
                        <a:pt x="718833" y="243458"/>
                        <a:pt x="706447" y="202234"/>
                        <a:pt x="687260" y="164733"/>
                      </a:cubicBezTo>
                      <a:cubicBezTo>
                        <a:pt x="656750" y="105082"/>
                        <a:pt x="603596" y="56373"/>
                        <a:pt x="541437" y="31031"/>
                      </a:cubicBezTo>
                      <a:cubicBezTo>
                        <a:pt x="497022" y="12908"/>
                        <a:pt x="447401" y="3789"/>
                        <a:pt x="396716" y="37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1842170" y="3321047"/>
                  <a:ext cx="525189" cy="528569"/>
                </a:xfrm>
                <a:custGeom>
                  <a:rect b="b" l="l" r="r" t="t"/>
                  <a:pathLst>
                    <a:path extrusionOk="0" h="704759" w="700252">
                      <a:moveTo>
                        <a:pt x="376561" y="704760"/>
                      </a:moveTo>
                      <a:cubicBezTo>
                        <a:pt x="363149" y="704760"/>
                        <a:pt x="349129" y="704190"/>
                        <a:pt x="334463" y="703088"/>
                      </a:cubicBezTo>
                      <a:cubicBezTo>
                        <a:pt x="292821" y="699935"/>
                        <a:pt x="253421" y="690854"/>
                        <a:pt x="217250" y="676112"/>
                      </a:cubicBezTo>
                      <a:cubicBezTo>
                        <a:pt x="136056" y="642905"/>
                        <a:pt x="68388" y="578200"/>
                        <a:pt x="31609" y="498602"/>
                      </a:cubicBezTo>
                      <a:cubicBezTo>
                        <a:pt x="-33893" y="356845"/>
                        <a:pt x="4785" y="187465"/>
                        <a:pt x="125607" y="86780"/>
                      </a:cubicBezTo>
                      <a:cubicBezTo>
                        <a:pt x="166983" y="52281"/>
                        <a:pt x="218656" y="26597"/>
                        <a:pt x="275002" y="12463"/>
                      </a:cubicBezTo>
                      <a:lnTo>
                        <a:pt x="275002" y="12463"/>
                      </a:lnTo>
                      <a:cubicBezTo>
                        <a:pt x="364175" y="-9878"/>
                        <a:pt x="459389" y="-1937"/>
                        <a:pt x="536214" y="34310"/>
                      </a:cubicBezTo>
                      <a:cubicBezTo>
                        <a:pt x="595029" y="62046"/>
                        <a:pt x="643890" y="111932"/>
                        <a:pt x="670296" y="171204"/>
                      </a:cubicBezTo>
                      <a:cubicBezTo>
                        <a:pt x="686862" y="208362"/>
                        <a:pt x="696664" y="248789"/>
                        <a:pt x="699362" y="291304"/>
                      </a:cubicBezTo>
                      <a:cubicBezTo>
                        <a:pt x="709354" y="447879"/>
                        <a:pt x="634467" y="604873"/>
                        <a:pt x="517254" y="673148"/>
                      </a:cubicBezTo>
                      <a:cubicBezTo>
                        <a:pt x="480894" y="694311"/>
                        <a:pt x="434616" y="704760"/>
                        <a:pt x="376485" y="704760"/>
                      </a:cubicBezTo>
                      <a:close/>
                      <a:moveTo>
                        <a:pt x="275952" y="16148"/>
                      </a:moveTo>
                      <a:cubicBezTo>
                        <a:pt x="220138" y="30130"/>
                        <a:pt x="169035" y="55548"/>
                        <a:pt x="128077" y="89668"/>
                      </a:cubicBezTo>
                      <a:cubicBezTo>
                        <a:pt x="8547" y="189289"/>
                        <a:pt x="-29676" y="356769"/>
                        <a:pt x="35105" y="496968"/>
                      </a:cubicBezTo>
                      <a:cubicBezTo>
                        <a:pt x="71503" y="575731"/>
                        <a:pt x="138412" y="639751"/>
                        <a:pt x="218732" y="672578"/>
                      </a:cubicBezTo>
                      <a:cubicBezTo>
                        <a:pt x="254523" y="687206"/>
                        <a:pt x="293543" y="696173"/>
                        <a:pt x="334767" y="699289"/>
                      </a:cubicBezTo>
                      <a:cubicBezTo>
                        <a:pt x="412314" y="705140"/>
                        <a:pt x="471395" y="695489"/>
                        <a:pt x="515431" y="669881"/>
                      </a:cubicBezTo>
                      <a:cubicBezTo>
                        <a:pt x="631466" y="602327"/>
                        <a:pt x="705593" y="446740"/>
                        <a:pt x="695676" y="291570"/>
                      </a:cubicBezTo>
                      <a:cubicBezTo>
                        <a:pt x="692979" y="249510"/>
                        <a:pt x="683328" y="209540"/>
                        <a:pt x="666915" y="172762"/>
                      </a:cubicBezTo>
                      <a:cubicBezTo>
                        <a:pt x="640850" y="114326"/>
                        <a:pt x="592673" y="65123"/>
                        <a:pt x="534656" y="37767"/>
                      </a:cubicBezTo>
                      <a:cubicBezTo>
                        <a:pt x="458591" y="1900"/>
                        <a:pt x="364289" y="-6003"/>
                        <a:pt x="275989" y="16148"/>
                      </a:cubicBezTo>
                      <a:lnTo>
                        <a:pt x="275989" y="161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1852886" y="3335588"/>
                  <a:ext cx="508376" cy="507218"/>
                </a:xfrm>
                <a:custGeom>
                  <a:rect b="b" l="l" r="r" t="t"/>
                  <a:pathLst>
                    <a:path extrusionOk="0" h="676291" w="677834">
                      <a:moveTo>
                        <a:pt x="361246" y="676292"/>
                      </a:moveTo>
                      <a:cubicBezTo>
                        <a:pt x="328115" y="676292"/>
                        <a:pt x="290842" y="670022"/>
                        <a:pt x="248744" y="657408"/>
                      </a:cubicBezTo>
                      <a:cubicBezTo>
                        <a:pt x="210522" y="645972"/>
                        <a:pt x="175529" y="629406"/>
                        <a:pt x="144792" y="608243"/>
                      </a:cubicBezTo>
                      <a:cubicBezTo>
                        <a:pt x="75756" y="560636"/>
                        <a:pt x="25793" y="486357"/>
                        <a:pt x="7708" y="404479"/>
                      </a:cubicBezTo>
                      <a:cubicBezTo>
                        <a:pt x="-24474" y="258656"/>
                        <a:pt x="46272" y="108388"/>
                        <a:pt x="179709" y="39048"/>
                      </a:cubicBezTo>
                      <a:cubicBezTo>
                        <a:pt x="225378" y="15302"/>
                        <a:pt x="278912" y="1852"/>
                        <a:pt x="334422" y="180"/>
                      </a:cubicBezTo>
                      <a:lnTo>
                        <a:pt x="334422" y="180"/>
                      </a:lnTo>
                      <a:cubicBezTo>
                        <a:pt x="422265" y="-2480"/>
                        <a:pt x="509576" y="24458"/>
                        <a:pt x="573939" y="74003"/>
                      </a:cubicBezTo>
                      <a:cubicBezTo>
                        <a:pt x="623180" y="111922"/>
                        <a:pt x="658667" y="168534"/>
                        <a:pt x="671205" y="229287"/>
                      </a:cubicBezTo>
                      <a:cubicBezTo>
                        <a:pt x="679070" y="267395"/>
                        <a:pt x="679944" y="307137"/>
                        <a:pt x="673789" y="347411"/>
                      </a:cubicBezTo>
                      <a:cubicBezTo>
                        <a:pt x="651106" y="495704"/>
                        <a:pt x="549053" y="627050"/>
                        <a:pt x="425609" y="666831"/>
                      </a:cubicBezTo>
                      <a:cubicBezTo>
                        <a:pt x="406079" y="673138"/>
                        <a:pt x="384689" y="676292"/>
                        <a:pt x="361208" y="676292"/>
                      </a:cubicBezTo>
                      <a:close/>
                      <a:moveTo>
                        <a:pt x="334536" y="3941"/>
                      </a:moveTo>
                      <a:lnTo>
                        <a:pt x="334536" y="3941"/>
                      </a:lnTo>
                      <a:cubicBezTo>
                        <a:pt x="279558" y="5613"/>
                        <a:pt x="226632" y="18873"/>
                        <a:pt x="181456" y="42354"/>
                      </a:cubicBezTo>
                      <a:cubicBezTo>
                        <a:pt x="49502" y="110896"/>
                        <a:pt x="-20408" y="259454"/>
                        <a:pt x="11393" y="403605"/>
                      </a:cubicBezTo>
                      <a:cubicBezTo>
                        <a:pt x="29250" y="484571"/>
                        <a:pt x="78681" y="558015"/>
                        <a:pt x="146919" y="605052"/>
                      </a:cubicBezTo>
                      <a:cubicBezTo>
                        <a:pt x="177315" y="626025"/>
                        <a:pt x="211928" y="642400"/>
                        <a:pt x="249808" y="653723"/>
                      </a:cubicBezTo>
                      <a:cubicBezTo>
                        <a:pt x="321010" y="675037"/>
                        <a:pt x="378116" y="678115"/>
                        <a:pt x="424469" y="663183"/>
                      </a:cubicBezTo>
                      <a:cubicBezTo>
                        <a:pt x="546621" y="623821"/>
                        <a:pt x="647610" y="493728"/>
                        <a:pt x="670065" y="346803"/>
                      </a:cubicBezTo>
                      <a:cubicBezTo>
                        <a:pt x="676144" y="306985"/>
                        <a:pt x="675308" y="267699"/>
                        <a:pt x="667519" y="230008"/>
                      </a:cubicBezTo>
                      <a:cubicBezTo>
                        <a:pt x="655133" y="170129"/>
                        <a:pt x="620178" y="114353"/>
                        <a:pt x="571659" y="76967"/>
                      </a:cubicBezTo>
                      <a:cubicBezTo>
                        <a:pt x="507981" y="27916"/>
                        <a:pt x="421619" y="1244"/>
                        <a:pt x="334574" y="39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1863543" y="3345313"/>
                  <a:ext cx="485501" cy="485412"/>
                </a:xfrm>
                <a:custGeom>
                  <a:rect b="b" l="l" r="r" t="t"/>
                  <a:pathLst>
                    <a:path extrusionOk="0" h="647216" w="647334">
                      <a:moveTo>
                        <a:pt x="349810" y="647178"/>
                      </a:moveTo>
                      <a:cubicBezTo>
                        <a:pt x="322226" y="647178"/>
                        <a:pt x="291603" y="643189"/>
                        <a:pt x="257522" y="635248"/>
                      </a:cubicBezTo>
                      <a:cubicBezTo>
                        <a:pt x="220287" y="626547"/>
                        <a:pt x="185864" y="612793"/>
                        <a:pt x="155203" y="594328"/>
                      </a:cubicBezTo>
                      <a:cubicBezTo>
                        <a:pt x="86357" y="552838"/>
                        <a:pt x="34190" y="484752"/>
                        <a:pt x="12116" y="407471"/>
                      </a:cubicBezTo>
                      <a:cubicBezTo>
                        <a:pt x="-27247" y="269893"/>
                        <a:pt x="31607" y="121980"/>
                        <a:pt x="155203" y="47816"/>
                      </a:cubicBezTo>
                      <a:cubicBezTo>
                        <a:pt x="197529" y="22435"/>
                        <a:pt x="247909" y="6440"/>
                        <a:pt x="300912" y="1576"/>
                      </a:cubicBezTo>
                      <a:lnTo>
                        <a:pt x="300912" y="1576"/>
                      </a:lnTo>
                      <a:cubicBezTo>
                        <a:pt x="384803" y="-6099"/>
                        <a:pt x="469873" y="14494"/>
                        <a:pt x="534349" y="58112"/>
                      </a:cubicBezTo>
                      <a:cubicBezTo>
                        <a:pt x="583704" y="91509"/>
                        <a:pt x="620939" y="143562"/>
                        <a:pt x="636517" y="200933"/>
                      </a:cubicBezTo>
                      <a:cubicBezTo>
                        <a:pt x="646281" y="236952"/>
                        <a:pt x="649473" y="274908"/>
                        <a:pt x="645939" y="313777"/>
                      </a:cubicBezTo>
                      <a:cubicBezTo>
                        <a:pt x="632983" y="456940"/>
                        <a:pt x="543088" y="588553"/>
                        <a:pt x="427319" y="633880"/>
                      </a:cubicBezTo>
                      <a:cubicBezTo>
                        <a:pt x="404636" y="642771"/>
                        <a:pt x="378952" y="647216"/>
                        <a:pt x="349848" y="647216"/>
                      </a:cubicBezTo>
                      <a:close/>
                      <a:moveTo>
                        <a:pt x="301216" y="5300"/>
                      </a:moveTo>
                      <a:lnTo>
                        <a:pt x="301216" y="5300"/>
                      </a:lnTo>
                      <a:cubicBezTo>
                        <a:pt x="248783" y="10125"/>
                        <a:pt x="198934" y="25931"/>
                        <a:pt x="157103" y="51045"/>
                      </a:cubicBezTo>
                      <a:cubicBezTo>
                        <a:pt x="34988" y="124336"/>
                        <a:pt x="-23143" y="270463"/>
                        <a:pt x="15725" y="406407"/>
                      </a:cubicBezTo>
                      <a:cubicBezTo>
                        <a:pt x="37572" y="482776"/>
                        <a:pt x="89093" y="550064"/>
                        <a:pt x="157140" y="591060"/>
                      </a:cubicBezTo>
                      <a:cubicBezTo>
                        <a:pt x="187460" y="609335"/>
                        <a:pt x="221503" y="622938"/>
                        <a:pt x="258358" y="631525"/>
                      </a:cubicBezTo>
                      <a:cubicBezTo>
                        <a:pt x="327660" y="647710"/>
                        <a:pt x="382486" y="647292"/>
                        <a:pt x="425875" y="630308"/>
                      </a:cubicBezTo>
                      <a:cubicBezTo>
                        <a:pt x="540353" y="585513"/>
                        <a:pt x="629260" y="455192"/>
                        <a:pt x="642102" y="313397"/>
                      </a:cubicBezTo>
                      <a:cubicBezTo>
                        <a:pt x="645597" y="274984"/>
                        <a:pt x="642444" y="237446"/>
                        <a:pt x="632793" y="201883"/>
                      </a:cubicBezTo>
                      <a:cubicBezTo>
                        <a:pt x="617443" y="145347"/>
                        <a:pt x="580779" y="94093"/>
                        <a:pt x="532146" y="61189"/>
                      </a:cubicBezTo>
                      <a:cubicBezTo>
                        <a:pt x="468391" y="18028"/>
                        <a:pt x="384195" y="-2337"/>
                        <a:pt x="301178" y="5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1874891" y="3357882"/>
                  <a:ext cx="465190" cy="462982"/>
                </a:xfrm>
                <a:custGeom>
                  <a:rect b="b" l="l" r="r" t="t"/>
                  <a:pathLst>
                    <a:path extrusionOk="0" h="617310" w="620254">
                      <a:moveTo>
                        <a:pt x="323623" y="617310"/>
                      </a:moveTo>
                      <a:cubicBezTo>
                        <a:pt x="289846" y="617310"/>
                        <a:pt x="251548" y="609255"/>
                        <a:pt x="207854" y="593032"/>
                      </a:cubicBezTo>
                      <a:cubicBezTo>
                        <a:pt x="173735" y="580380"/>
                        <a:pt x="142922" y="563282"/>
                        <a:pt x="116211" y="542195"/>
                      </a:cubicBezTo>
                      <a:cubicBezTo>
                        <a:pt x="56218" y="494816"/>
                        <a:pt x="15108" y="424299"/>
                        <a:pt x="3482" y="348766"/>
                      </a:cubicBezTo>
                      <a:cubicBezTo>
                        <a:pt x="-17225" y="214227"/>
                        <a:pt x="55990" y="81664"/>
                        <a:pt x="181486" y="26458"/>
                      </a:cubicBezTo>
                      <a:cubicBezTo>
                        <a:pt x="224458" y="7537"/>
                        <a:pt x="273888" y="-1506"/>
                        <a:pt x="324535" y="204"/>
                      </a:cubicBezTo>
                      <a:lnTo>
                        <a:pt x="324535" y="204"/>
                      </a:lnTo>
                      <a:cubicBezTo>
                        <a:pt x="404627" y="2978"/>
                        <a:pt x="482440" y="32575"/>
                        <a:pt x="538064" y="81474"/>
                      </a:cubicBezTo>
                      <a:cubicBezTo>
                        <a:pt x="580656" y="118899"/>
                        <a:pt x="609570" y="172471"/>
                        <a:pt x="617434" y="228513"/>
                      </a:cubicBezTo>
                      <a:cubicBezTo>
                        <a:pt x="622374" y="263658"/>
                        <a:pt x="620816" y="299867"/>
                        <a:pt x="612837" y="336113"/>
                      </a:cubicBezTo>
                      <a:cubicBezTo>
                        <a:pt x="583505" y="469664"/>
                        <a:pt x="482934" y="583115"/>
                        <a:pt x="368267" y="612029"/>
                      </a:cubicBezTo>
                      <a:cubicBezTo>
                        <a:pt x="354323" y="615563"/>
                        <a:pt x="339467" y="617310"/>
                        <a:pt x="323661" y="617310"/>
                      </a:cubicBezTo>
                      <a:close/>
                      <a:moveTo>
                        <a:pt x="312263" y="3776"/>
                      </a:moveTo>
                      <a:cubicBezTo>
                        <a:pt x="266480" y="3776"/>
                        <a:pt x="222026" y="12742"/>
                        <a:pt x="183006" y="29916"/>
                      </a:cubicBezTo>
                      <a:cubicBezTo>
                        <a:pt x="59068" y="84438"/>
                        <a:pt x="-13198" y="215329"/>
                        <a:pt x="7243" y="348196"/>
                      </a:cubicBezTo>
                      <a:cubicBezTo>
                        <a:pt x="18718" y="422817"/>
                        <a:pt x="59296" y="492460"/>
                        <a:pt x="118567" y="539232"/>
                      </a:cubicBezTo>
                      <a:cubicBezTo>
                        <a:pt x="144973" y="560053"/>
                        <a:pt x="175445" y="576998"/>
                        <a:pt x="209184" y="589498"/>
                      </a:cubicBezTo>
                      <a:cubicBezTo>
                        <a:pt x="272597" y="613055"/>
                        <a:pt x="324345" y="619210"/>
                        <a:pt x="367317" y="608382"/>
                      </a:cubicBezTo>
                      <a:cubicBezTo>
                        <a:pt x="480616" y="579772"/>
                        <a:pt x="580048" y="467498"/>
                        <a:pt x="609114" y="335315"/>
                      </a:cubicBezTo>
                      <a:cubicBezTo>
                        <a:pt x="616979" y="299486"/>
                        <a:pt x="618498" y="263734"/>
                        <a:pt x="613635" y="229045"/>
                      </a:cubicBezTo>
                      <a:cubicBezTo>
                        <a:pt x="605922" y="173915"/>
                        <a:pt x="577464" y="121179"/>
                        <a:pt x="535518" y="84362"/>
                      </a:cubicBezTo>
                      <a:cubicBezTo>
                        <a:pt x="480540" y="36033"/>
                        <a:pt x="403564" y="6777"/>
                        <a:pt x="324345" y="4041"/>
                      </a:cubicBezTo>
                      <a:cubicBezTo>
                        <a:pt x="320280" y="3890"/>
                        <a:pt x="316252" y="3814"/>
                        <a:pt x="312225" y="38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1885734" y="3368315"/>
                  <a:ext cx="442587" cy="440952"/>
                </a:xfrm>
                <a:custGeom>
                  <a:rect b="b" l="l" r="r" t="t"/>
                  <a:pathLst>
                    <a:path extrusionOk="0" h="587936" w="590116">
                      <a:moveTo>
                        <a:pt x="310876" y="587937"/>
                      </a:moveTo>
                      <a:cubicBezTo>
                        <a:pt x="280063" y="587937"/>
                        <a:pt x="245260" y="581250"/>
                        <a:pt x="205632" y="567761"/>
                      </a:cubicBezTo>
                      <a:cubicBezTo>
                        <a:pt x="172804" y="556591"/>
                        <a:pt x="142979" y="541089"/>
                        <a:pt x="116990" y="521712"/>
                      </a:cubicBezTo>
                      <a:cubicBezTo>
                        <a:pt x="58593" y="478171"/>
                        <a:pt x="17635" y="412060"/>
                        <a:pt x="4603" y="340403"/>
                      </a:cubicBezTo>
                      <a:cubicBezTo>
                        <a:pt x="-18612" y="212779"/>
                        <a:pt x="47651" y="84624"/>
                        <a:pt x="165775" y="28734"/>
                      </a:cubicBezTo>
                      <a:cubicBezTo>
                        <a:pt x="206202" y="9623"/>
                        <a:pt x="253011" y="-370"/>
                        <a:pt x="301340" y="10"/>
                      </a:cubicBezTo>
                      <a:cubicBezTo>
                        <a:pt x="377671" y="542"/>
                        <a:pt x="452596" y="26758"/>
                        <a:pt x="506852" y="71858"/>
                      </a:cubicBezTo>
                      <a:cubicBezTo>
                        <a:pt x="548380" y="106395"/>
                        <a:pt x="577332" y="156700"/>
                        <a:pt x="586260" y="209854"/>
                      </a:cubicBezTo>
                      <a:cubicBezTo>
                        <a:pt x="591883" y="243213"/>
                        <a:pt x="591351" y="277750"/>
                        <a:pt x="584702" y="312477"/>
                      </a:cubicBezTo>
                      <a:cubicBezTo>
                        <a:pt x="560234" y="440442"/>
                        <a:pt x="467375" y="551120"/>
                        <a:pt x="358939" y="581668"/>
                      </a:cubicBezTo>
                      <a:cubicBezTo>
                        <a:pt x="344083" y="585847"/>
                        <a:pt x="328126" y="587937"/>
                        <a:pt x="310876" y="587937"/>
                      </a:cubicBezTo>
                      <a:close/>
                      <a:moveTo>
                        <a:pt x="298908" y="3810"/>
                      </a:moveTo>
                      <a:cubicBezTo>
                        <a:pt x="252061" y="3810"/>
                        <a:pt x="206657" y="13612"/>
                        <a:pt x="167409" y="32154"/>
                      </a:cubicBezTo>
                      <a:cubicBezTo>
                        <a:pt x="50880" y="87284"/>
                        <a:pt x="-14546" y="213767"/>
                        <a:pt x="8364" y="339681"/>
                      </a:cubicBezTo>
                      <a:cubicBezTo>
                        <a:pt x="21245" y="410427"/>
                        <a:pt x="61671" y="475663"/>
                        <a:pt x="119308" y="518635"/>
                      </a:cubicBezTo>
                      <a:cubicBezTo>
                        <a:pt x="144993" y="537784"/>
                        <a:pt x="174438" y="553096"/>
                        <a:pt x="206885" y="564114"/>
                      </a:cubicBezTo>
                      <a:cubicBezTo>
                        <a:pt x="267867" y="584859"/>
                        <a:pt x="317297" y="589419"/>
                        <a:pt x="357913" y="577944"/>
                      </a:cubicBezTo>
                      <a:cubicBezTo>
                        <a:pt x="465020" y="547776"/>
                        <a:pt x="556738" y="438315"/>
                        <a:pt x="580979" y="311717"/>
                      </a:cubicBezTo>
                      <a:cubicBezTo>
                        <a:pt x="587552" y="277408"/>
                        <a:pt x="588084" y="243327"/>
                        <a:pt x="582537" y="210424"/>
                      </a:cubicBezTo>
                      <a:cubicBezTo>
                        <a:pt x="573760" y="158143"/>
                        <a:pt x="545264" y="108675"/>
                        <a:pt x="504420" y="74745"/>
                      </a:cubicBezTo>
                      <a:cubicBezTo>
                        <a:pt x="450810" y="30178"/>
                        <a:pt x="376797" y="4304"/>
                        <a:pt x="301302" y="3772"/>
                      </a:cubicBezTo>
                      <a:lnTo>
                        <a:pt x="301302" y="3772"/>
                      </a:lnTo>
                      <a:cubicBezTo>
                        <a:pt x="300504" y="3772"/>
                        <a:pt x="299706" y="3772"/>
                        <a:pt x="298908" y="37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1897841" y="3380778"/>
                  <a:ext cx="419783" cy="416777"/>
                </a:xfrm>
                <a:custGeom>
                  <a:rect b="b" l="l" r="r" t="t"/>
                  <a:pathLst>
                    <a:path extrusionOk="0" h="555703" w="559711">
                      <a:moveTo>
                        <a:pt x="284247" y="555704"/>
                      </a:moveTo>
                      <a:cubicBezTo>
                        <a:pt x="250888" y="555704"/>
                        <a:pt x="213121" y="546091"/>
                        <a:pt x="169731" y="526600"/>
                      </a:cubicBezTo>
                      <a:cubicBezTo>
                        <a:pt x="139868" y="513188"/>
                        <a:pt x="113234" y="496014"/>
                        <a:pt x="90551" y="475498"/>
                      </a:cubicBezTo>
                      <a:cubicBezTo>
                        <a:pt x="39524" y="429410"/>
                        <a:pt x="6887" y="363680"/>
                        <a:pt x="998" y="295176"/>
                      </a:cubicBezTo>
                      <a:cubicBezTo>
                        <a:pt x="-9526" y="173213"/>
                        <a:pt x="64069" y="58660"/>
                        <a:pt x="179990" y="16600"/>
                      </a:cubicBezTo>
                      <a:cubicBezTo>
                        <a:pt x="219656" y="2200"/>
                        <a:pt x="264604" y="-2967"/>
                        <a:pt x="309893" y="1630"/>
                      </a:cubicBezTo>
                      <a:cubicBezTo>
                        <a:pt x="381551" y="8887"/>
                        <a:pt x="449637" y="40119"/>
                        <a:pt x="496598" y="87308"/>
                      </a:cubicBezTo>
                      <a:cubicBezTo>
                        <a:pt x="532579" y="123441"/>
                        <a:pt x="555337" y="173251"/>
                        <a:pt x="559023" y="223974"/>
                      </a:cubicBezTo>
                      <a:cubicBezTo>
                        <a:pt x="561340" y="255813"/>
                        <a:pt x="557807" y="288185"/>
                        <a:pt x="548460" y="320252"/>
                      </a:cubicBezTo>
                      <a:cubicBezTo>
                        <a:pt x="514151" y="438301"/>
                        <a:pt x="417151" y="534085"/>
                        <a:pt x="312553" y="553196"/>
                      </a:cubicBezTo>
                      <a:cubicBezTo>
                        <a:pt x="303472" y="554868"/>
                        <a:pt x="294049" y="555666"/>
                        <a:pt x="284285" y="555666"/>
                      </a:cubicBezTo>
                      <a:close/>
                      <a:moveTo>
                        <a:pt x="277826" y="3834"/>
                      </a:moveTo>
                      <a:cubicBezTo>
                        <a:pt x="244011" y="3834"/>
                        <a:pt x="211107" y="9381"/>
                        <a:pt x="181244" y="20210"/>
                      </a:cubicBezTo>
                      <a:cubicBezTo>
                        <a:pt x="66956" y="61662"/>
                        <a:pt x="-5613" y="174619"/>
                        <a:pt x="4760" y="294872"/>
                      </a:cubicBezTo>
                      <a:cubicBezTo>
                        <a:pt x="10573" y="362426"/>
                        <a:pt x="42792" y="427244"/>
                        <a:pt x="93097" y="472686"/>
                      </a:cubicBezTo>
                      <a:cubicBezTo>
                        <a:pt x="115513" y="492937"/>
                        <a:pt x="141805" y="509920"/>
                        <a:pt x="171289" y="523142"/>
                      </a:cubicBezTo>
                      <a:cubicBezTo>
                        <a:pt x="226723" y="548029"/>
                        <a:pt x="272696" y="556654"/>
                        <a:pt x="311831" y="549473"/>
                      </a:cubicBezTo>
                      <a:cubicBezTo>
                        <a:pt x="415062" y="530627"/>
                        <a:pt x="510846" y="435945"/>
                        <a:pt x="544775" y="319226"/>
                      </a:cubicBezTo>
                      <a:cubicBezTo>
                        <a:pt x="553969" y="287615"/>
                        <a:pt x="557465" y="255661"/>
                        <a:pt x="555185" y="224278"/>
                      </a:cubicBezTo>
                      <a:cubicBezTo>
                        <a:pt x="551576" y="174429"/>
                        <a:pt x="529197" y="125492"/>
                        <a:pt x="493862" y="90005"/>
                      </a:cubicBezTo>
                      <a:cubicBezTo>
                        <a:pt x="447471" y="43424"/>
                        <a:pt x="380259" y="12611"/>
                        <a:pt x="309437" y="5430"/>
                      </a:cubicBezTo>
                      <a:cubicBezTo>
                        <a:pt x="298837" y="4366"/>
                        <a:pt x="288274" y="3834"/>
                        <a:pt x="277788" y="38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1909809" y="3392811"/>
                  <a:ext cx="397097" cy="392264"/>
                </a:xfrm>
                <a:custGeom>
                  <a:rect b="b" l="l" r="r" t="t"/>
                  <a:pathLst>
                    <a:path extrusionOk="0" h="523018" w="529463">
                      <a:moveTo>
                        <a:pt x="254536" y="523018"/>
                      </a:moveTo>
                      <a:cubicBezTo>
                        <a:pt x="218859" y="523018"/>
                        <a:pt x="179117" y="509758"/>
                        <a:pt x="133372" y="482706"/>
                      </a:cubicBezTo>
                      <a:cubicBezTo>
                        <a:pt x="106889" y="467014"/>
                        <a:pt x="83789" y="448131"/>
                        <a:pt x="64754" y="426550"/>
                      </a:cubicBezTo>
                      <a:cubicBezTo>
                        <a:pt x="21934" y="378069"/>
                        <a:pt x="-1623" y="313175"/>
                        <a:pt x="87" y="248508"/>
                      </a:cubicBezTo>
                      <a:cubicBezTo>
                        <a:pt x="3165" y="133385"/>
                        <a:pt x="84093" y="34067"/>
                        <a:pt x="196898" y="7015"/>
                      </a:cubicBezTo>
                      <a:cubicBezTo>
                        <a:pt x="235501" y="-2255"/>
                        <a:pt x="278055" y="-2331"/>
                        <a:pt x="319924" y="6749"/>
                      </a:cubicBezTo>
                      <a:lnTo>
                        <a:pt x="319924" y="6749"/>
                      </a:lnTo>
                      <a:cubicBezTo>
                        <a:pt x="386149" y="21111"/>
                        <a:pt x="446484" y="57510"/>
                        <a:pt x="485390" y="106598"/>
                      </a:cubicBezTo>
                      <a:cubicBezTo>
                        <a:pt x="515216" y="144175"/>
                        <a:pt x="531212" y="193150"/>
                        <a:pt x="529312" y="240985"/>
                      </a:cubicBezTo>
                      <a:cubicBezTo>
                        <a:pt x="528096" y="271001"/>
                        <a:pt x="521371" y="300902"/>
                        <a:pt x="509251" y="329892"/>
                      </a:cubicBezTo>
                      <a:cubicBezTo>
                        <a:pt x="464683" y="436619"/>
                        <a:pt x="363884" y="515875"/>
                        <a:pt x="264072" y="522676"/>
                      </a:cubicBezTo>
                      <a:cubicBezTo>
                        <a:pt x="260919" y="522904"/>
                        <a:pt x="257765" y="522980"/>
                        <a:pt x="254536" y="522980"/>
                      </a:cubicBezTo>
                      <a:close/>
                      <a:moveTo>
                        <a:pt x="257803" y="3824"/>
                      </a:moveTo>
                      <a:cubicBezTo>
                        <a:pt x="237210" y="3824"/>
                        <a:pt x="216997" y="6141"/>
                        <a:pt x="197772" y="10739"/>
                      </a:cubicBezTo>
                      <a:cubicBezTo>
                        <a:pt x="86638" y="37373"/>
                        <a:pt x="6926" y="135208"/>
                        <a:pt x="3886" y="248622"/>
                      </a:cubicBezTo>
                      <a:cubicBezTo>
                        <a:pt x="2177" y="312339"/>
                        <a:pt x="25391" y="376246"/>
                        <a:pt x="67603" y="424042"/>
                      </a:cubicBezTo>
                      <a:cubicBezTo>
                        <a:pt x="86372" y="445319"/>
                        <a:pt x="109169" y="463975"/>
                        <a:pt x="135309" y="479438"/>
                      </a:cubicBezTo>
                      <a:cubicBezTo>
                        <a:pt x="184474" y="508542"/>
                        <a:pt x="226496" y="521460"/>
                        <a:pt x="263807" y="518914"/>
                      </a:cubicBezTo>
                      <a:cubicBezTo>
                        <a:pt x="362212" y="512227"/>
                        <a:pt x="461720" y="433883"/>
                        <a:pt x="505755" y="328448"/>
                      </a:cubicBezTo>
                      <a:cubicBezTo>
                        <a:pt x="517685" y="299877"/>
                        <a:pt x="524335" y="270431"/>
                        <a:pt x="525512" y="240871"/>
                      </a:cubicBezTo>
                      <a:cubicBezTo>
                        <a:pt x="527374" y="193910"/>
                        <a:pt x="511682" y="145847"/>
                        <a:pt x="482427" y="108992"/>
                      </a:cubicBezTo>
                      <a:cubicBezTo>
                        <a:pt x="444052" y="60587"/>
                        <a:pt x="384515" y="24683"/>
                        <a:pt x="319127" y="10473"/>
                      </a:cubicBezTo>
                      <a:cubicBezTo>
                        <a:pt x="298685" y="6027"/>
                        <a:pt x="278055" y="3824"/>
                        <a:pt x="257803" y="38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1926905" y="3409381"/>
                  <a:ext cx="363727" cy="355575"/>
                </a:xfrm>
                <a:custGeom>
                  <a:rect b="b" l="l" r="r" t="t"/>
                  <a:pathLst>
                    <a:path extrusionOk="0" h="474100" w="484969">
                      <a:moveTo>
                        <a:pt x="217493" y="474100"/>
                      </a:moveTo>
                      <a:cubicBezTo>
                        <a:pt x="207500" y="474100"/>
                        <a:pt x="197621" y="473379"/>
                        <a:pt x="187895" y="471935"/>
                      </a:cubicBezTo>
                      <a:cubicBezTo>
                        <a:pt x="153472" y="466768"/>
                        <a:pt x="118023" y="446744"/>
                        <a:pt x="79459" y="410726"/>
                      </a:cubicBezTo>
                      <a:cubicBezTo>
                        <a:pt x="58980" y="391576"/>
                        <a:pt x="42148" y="370262"/>
                        <a:pt x="29420" y="347313"/>
                      </a:cubicBezTo>
                      <a:cubicBezTo>
                        <a:pt x="848" y="295792"/>
                        <a:pt x="-7397" y="233443"/>
                        <a:pt x="6813" y="176262"/>
                      </a:cubicBezTo>
                      <a:cubicBezTo>
                        <a:pt x="32118" y="74437"/>
                        <a:pt x="123570" y="1981"/>
                        <a:pt x="229233" y="43"/>
                      </a:cubicBezTo>
                      <a:cubicBezTo>
                        <a:pt x="265328" y="-678"/>
                        <a:pt x="303246" y="7642"/>
                        <a:pt x="338733" y="23904"/>
                      </a:cubicBezTo>
                      <a:cubicBezTo>
                        <a:pt x="394813" y="49664"/>
                        <a:pt x="441356" y="93890"/>
                        <a:pt x="466356" y="145182"/>
                      </a:cubicBezTo>
                      <a:cubicBezTo>
                        <a:pt x="485505" y="184469"/>
                        <a:pt x="490141" y="231202"/>
                        <a:pt x="479046" y="273376"/>
                      </a:cubicBezTo>
                      <a:cubicBezTo>
                        <a:pt x="472093" y="299820"/>
                        <a:pt x="460239" y="325124"/>
                        <a:pt x="443788" y="348529"/>
                      </a:cubicBezTo>
                      <a:cubicBezTo>
                        <a:pt x="389759" y="425430"/>
                        <a:pt x="300168" y="474100"/>
                        <a:pt x="217493" y="474100"/>
                      </a:cubicBezTo>
                      <a:close/>
                      <a:moveTo>
                        <a:pt x="233298" y="3805"/>
                      </a:moveTo>
                      <a:cubicBezTo>
                        <a:pt x="231968" y="3805"/>
                        <a:pt x="230639" y="3805"/>
                        <a:pt x="229271" y="3805"/>
                      </a:cubicBezTo>
                      <a:cubicBezTo>
                        <a:pt x="125356" y="5704"/>
                        <a:pt x="35385" y="77020"/>
                        <a:pt x="10499" y="177135"/>
                      </a:cubicBezTo>
                      <a:cubicBezTo>
                        <a:pt x="-3483" y="233405"/>
                        <a:pt x="4648" y="294729"/>
                        <a:pt x="32763" y="345413"/>
                      </a:cubicBezTo>
                      <a:cubicBezTo>
                        <a:pt x="45302" y="367982"/>
                        <a:pt x="61867" y="389031"/>
                        <a:pt x="82080" y="407876"/>
                      </a:cubicBezTo>
                      <a:cubicBezTo>
                        <a:pt x="120037" y="443363"/>
                        <a:pt x="154840" y="463044"/>
                        <a:pt x="188465" y="468097"/>
                      </a:cubicBezTo>
                      <a:cubicBezTo>
                        <a:pt x="277182" y="481433"/>
                        <a:pt x="380907" y="431318"/>
                        <a:pt x="440672" y="346249"/>
                      </a:cubicBezTo>
                      <a:cubicBezTo>
                        <a:pt x="456858" y="323186"/>
                        <a:pt x="468522" y="298338"/>
                        <a:pt x="475361" y="272312"/>
                      </a:cubicBezTo>
                      <a:cubicBezTo>
                        <a:pt x="486227" y="230974"/>
                        <a:pt x="481668" y="185228"/>
                        <a:pt x="462899" y="146740"/>
                      </a:cubicBezTo>
                      <a:cubicBezTo>
                        <a:pt x="438278" y="96207"/>
                        <a:pt x="392419" y="52666"/>
                        <a:pt x="337099" y="27247"/>
                      </a:cubicBezTo>
                      <a:cubicBezTo>
                        <a:pt x="303474" y="11784"/>
                        <a:pt x="267645" y="3691"/>
                        <a:pt x="233298" y="36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" name="Google Shape;112;p6"/>
              <p:cNvGrpSpPr/>
              <p:nvPr/>
            </p:nvGrpSpPr>
            <p:grpSpPr>
              <a:xfrm>
                <a:off x="5871995" y="-477042"/>
                <a:ext cx="1798000" cy="1789776"/>
                <a:chOff x="1247425" y="99097"/>
                <a:chExt cx="1137183" cy="1131910"/>
              </a:xfrm>
            </p:grpSpPr>
            <p:sp>
              <p:nvSpPr>
                <p:cNvPr id="113" name="Google Shape;113;p6"/>
                <p:cNvSpPr/>
                <p:nvPr/>
              </p:nvSpPr>
              <p:spPr>
                <a:xfrm rot="5944694">
                  <a:off x="1322281" y="168139"/>
                  <a:ext cx="987470" cy="993826"/>
                </a:xfrm>
                <a:custGeom>
                  <a:rect b="b" l="l" r="r" t="t"/>
                  <a:pathLst>
                    <a:path extrusionOk="0" h="704759" w="700252">
                      <a:moveTo>
                        <a:pt x="376561" y="704760"/>
                      </a:moveTo>
                      <a:cubicBezTo>
                        <a:pt x="363149" y="704760"/>
                        <a:pt x="349129" y="704190"/>
                        <a:pt x="334463" y="703088"/>
                      </a:cubicBezTo>
                      <a:cubicBezTo>
                        <a:pt x="292821" y="699935"/>
                        <a:pt x="253421" y="690854"/>
                        <a:pt x="217250" y="676112"/>
                      </a:cubicBezTo>
                      <a:cubicBezTo>
                        <a:pt x="136056" y="642905"/>
                        <a:pt x="68388" y="578200"/>
                        <a:pt x="31609" y="498602"/>
                      </a:cubicBezTo>
                      <a:cubicBezTo>
                        <a:pt x="-33893" y="356845"/>
                        <a:pt x="4785" y="187465"/>
                        <a:pt x="125607" y="86780"/>
                      </a:cubicBezTo>
                      <a:cubicBezTo>
                        <a:pt x="166983" y="52281"/>
                        <a:pt x="218656" y="26597"/>
                        <a:pt x="275002" y="12463"/>
                      </a:cubicBezTo>
                      <a:lnTo>
                        <a:pt x="275002" y="12463"/>
                      </a:lnTo>
                      <a:cubicBezTo>
                        <a:pt x="364175" y="-9878"/>
                        <a:pt x="459389" y="-1937"/>
                        <a:pt x="536214" y="34310"/>
                      </a:cubicBezTo>
                      <a:cubicBezTo>
                        <a:pt x="595029" y="62046"/>
                        <a:pt x="643890" y="111932"/>
                        <a:pt x="670296" y="171204"/>
                      </a:cubicBezTo>
                      <a:cubicBezTo>
                        <a:pt x="686862" y="208362"/>
                        <a:pt x="696664" y="248789"/>
                        <a:pt x="699362" y="291304"/>
                      </a:cubicBezTo>
                      <a:cubicBezTo>
                        <a:pt x="709354" y="447879"/>
                        <a:pt x="634467" y="604873"/>
                        <a:pt x="517254" y="673148"/>
                      </a:cubicBezTo>
                      <a:cubicBezTo>
                        <a:pt x="480894" y="694311"/>
                        <a:pt x="434616" y="704760"/>
                        <a:pt x="376485" y="704760"/>
                      </a:cubicBezTo>
                      <a:close/>
                      <a:moveTo>
                        <a:pt x="275952" y="16148"/>
                      </a:moveTo>
                      <a:cubicBezTo>
                        <a:pt x="220138" y="30130"/>
                        <a:pt x="169035" y="55548"/>
                        <a:pt x="128077" y="89668"/>
                      </a:cubicBezTo>
                      <a:cubicBezTo>
                        <a:pt x="8547" y="189289"/>
                        <a:pt x="-29676" y="356769"/>
                        <a:pt x="35105" y="496968"/>
                      </a:cubicBezTo>
                      <a:cubicBezTo>
                        <a:pt x="71503" y="575731"/>
                        <a:pt x="138412" y="639751"/>
                        <a:pt x="218732" y="672578"/>
                      </a:cubicBezTo>
                      <a:cubicBezTo>
                        <a:pt x="254523" y="687206"/>
                        <a:pt x="293543" y="696173"/>
                        <a:pt x="334767" y="699289"/>
                      </a:cubicBezTo>
                      <a:cubicBezTo>
                        <a:pt x="412314" y="705140"/>
                        <a:pt x="471395" y="695489"/>
                        <a:pt x="515431" y="669881"/>
                      </a:cubicBezTo>
                      <a:cubicBezTo>
                        <a:pt x="631466" y="602327"/>
                        <a:pt x="705593" y="446740"/>
                        <a:pt x="695676" y="291570"/>
                      </a:cubicBezTo>
                      <a:cubicBezTo>
                        <a:pt x="692979" y="249510"/>
                        <a:pt x="683328" y="209540"/>
                        <a:pt x="666915" y="172762"/>
                      </a:cubicBezTo>
                      <a:cubicBezTo>
                        <a:pt x="640850" y="114326"/>
                        <a:pt x="592673" y="65123"/>
                        <a:pt x="534656" y="37767"/>
                      </a:cubicBezTo>
                      <a:cubicBezTo>
                        <a:pt x="458591" y="1900"/>
                        <a:pt x="364289" y="-6003"/>
                        <a:pt x="275989" y="16148"/>
                      </a:cubicBezTo>
                      <a:lnTo>
                        <a:pt x="275989" y="161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 rot="5944694">
                  <a:off x="1330252" y="191370"/>
                  <a:ext cx="955857" cy="953681"/>
                </a:xfrm>
                <a:custGeom>
                  <a:rect b="b" l="l" r="r" t="t"/>
                  <a:pathLst>
                    <a:path extrusionOk="0" h="676291" w="677834">
                      <a:moveTo>
                        <a:pt x="361246" y="676292"/>
                      </a:moveTo>
                      <a:cubicBezTo>
                        <a:pt x="328115" y="676292"/>
                        <a:pt x="290842" y="670022"/>
                        <a:pt x="248744" y="657408"/>
                      </a:cubicBezTo>
                      <a:cubicBezTo>
                        <a:pt x="210522" y="645972"/>
                        <a:pt x="175529" y="629406"/>
                        <a:pt x="144792" y="608243"/>
                      </a:cubicBezTo>
                      <a:cubicBezTo>
                        <a:pt x="75756" y="560636"/>
                        <a:pt x="25793" y="486357"/>
                        <a:pt x="7708" y="404479"/>
                      </a:cubicBezTo>
                      <a:cubicBezTo>
                        <a:pt x="-24474" y="258656"/>
                        <a:pt x="46272" y="108388"/>
                        <a:pt x="179709" y="39048"/>
                      </a:cubicBezTo>
                      <a:cubicBezTo>
                        <a:pt x="225378" y="15302"/>
                        <a:pt x="278912" y="1852"/>
                        <a:pt x="334422" y="180"/>
                      </a:cubicBezTo>
                      <a:lnTo>
                        <a:pt x="334422" y="180"/>
                      </a:lnTo>
                      <a:cubicBezTo>
                        <a:pt x="422265" y="-2480"/>
                        <a:pt x="509576" y="24458"/>
                        <a:pt x="573939" y="74003"/>
                      </a:cubicBezTo>
                      <a:cubicBezTo>
                        <a:pt x="623180" y="111922"/>
                        <a:pt x="658667" y="168534"/>
                        <a:pt x="671205" y="229287"/>
                      </a:cubicBezTo>
                      <a:cubicBezTo>
                        <a:pt x="679070" y="267395"/>
                        <a:pt x="679944" y="307137"/>
                        <a:pt x="673789" y="347411"/>
                      </a:cubicBezTo>
                      <a:cubicBezTo>
                        <a:pt x="651106" y="495704"/>
                        <a:pt x="549053" y="627050"/>
                        <a:pt x="425609" y="666831"/>
                      </a:cubicBezTo>
                      <a:cubicBezTo>
                        <a:pt x="406079" y="673138"/>
                        <a:pt x="384689" y="676292"/>
                        <a:pt x="361208" y="676292"/>
                      </a:cubicBezTo>
                      <a:close/>
                      <a:moveTo>
                        <a:pt x="334536" y="3941"/>
                      </a:moveTo>
                      <a:lnTo>
                        <a:pt x="334536" y="3941"/>
                      </a:lnTo>
                      <a:cubicBezTo>
                        <a:pt x="279558" y="5613"/>
                        <a:pt x="226632" y="18873"/>
                        <a:pt x="181456" y="42354"/>
                      </a:cubicBezTo>
                      <a:cubicBezTo>
                        <a:pt x="49502" y="110896"/>
                        <a:pt x="-20408" y="259454"/>
                        <a:pt x="11393" y="403605"/>
                      </a:cubicBezTo>
                      <a:cubicBezTo>
                        <a:pt x="29250" y="484571"/>
                        <a:pt x="78681" y="558015"/>
                        <a:pt x="146919" y="605052"/>
                      </a:cubicBezTo>
                      <a:cubicBezTo>
                        <a:pt x="177315" y="626025"/>
                        <a:pt x="211928" y="642400"/>
                        <a:pt x="249808" y="653723"/>
                      </a:cubicBezTo>
                      <a:cubicBezTo>
                        <a:pt x="321010" y="675037"/>
                        <a:pt x="378116" y="678115"/>
                        <a:pt x="424469" y="663183"/>
                      </a:cubicBezTo>
                      <a:cubicBezTo>
                        <a:pt x="546621" y="623821"/>
                        <a:pt x="647610" y="493728"/>
                        <a:pt x="670065" y="346803"/>
                      </a:cubicBezTo>
                      <a:cubicBezTo>
                        <a:pt x="676144" y="306985"/>
                        <a:pt x="675308" y="267699"/>
                        <a:pt x="667519" y="230008"/>
                      </a:cubicBezTo>
                      <a:cubicBezTo>
                        <a:pt x="655133" y="170129"/>
                        <a:pt x="620178" y="114353"/>
                        <a:pt x="571659" y="76967"/>
                      </a:cubicBezTo>
                      <a:cubicBezTo>
                        <a:pt x="507981" y="27916"/>
                        <a:pt x="421619" y="1244"/>
                        <a:pt x="334574" y="39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6"/>
                <p:cNvSpPr/>
                <p:nvPr/>
              </p:nvSpPr>
              <p:spPr>
                <a:xfrm rot="5944694">
                  <a:off x="1354200" y="210780"/>
                  <a:ext cx="912847" cy="912681"/>
                </a:xfrm>
                <a:custGeom>
                  <a:rect b="b" l="l" r="r" t="t"/>
                  <a:pathLst>
                    <a:path extrusionOk="0" h="647216" w="647334">
                      <a:moveTo>
                        <a:pt x="349810" y="647178"/>
                      </a:moveTo>
                      <a:cubicBezTo>
                        <a:pt x="322226" y="647178"/>
                        <a:pt x="291603" y="643189"/>
                        <a:pt x="257522" y="635248"/>
                      </a:cubicBezTo>
                      <a:cubicBezTo>
                        <a:pt x="220287" y="626547"/>
                        <a:pt x="185864" y="612793"/>
                        <a:pt x="155203" y="594328"/>
                      </a:cubicBezTo>
                      <a:cubicBezTo>
                        <a:pt x="86357" y="552838"/>
                        <a:pt x="34190" y="484752"/>
                        <a:pt x="12116" y="407471"/>
                      </a:cubicBezTo>
                      <a:cubicBezTo>
                        <a:pt x="-27247" y="269893"/>
                        <a:pt x="31607" y="121980"/>
                        <a:pt x="155203" y="47816"/>
                      </a:cubicBezTo>
                      <a:cubicBezTo>
                        <a:pt x="197529" y="22435"/>
                        <a:pt x="247909" y="6440"/>
                        <a:pt x="300912" y="1576"/>
                      </a:cubicBezTo>
                      <a:lnTo>
                        <a:pt x="300912" y="1576"/>
                      </a:lnTo>
                      <a:cubicBezTo>
                        <a:pt x="384803" y="-6099"/>
                        <a:pt x="469873" y="14494"/>
                        <a:pt x="534349" y="58112"/>
                      </a:cubicBezTo>
                      <a:cubicBezTo>
                        <a:pt x="583704" y="91509"/>
                        <a:pt x="620939" y="143562"/>
                        <a:pt x="636517" y="200933"/>
                      </a:cubicBezTo>
                      <a:cubicBezTo>
                        <a:pt x="646281" y="236952"/>
                        <a:pt x="649473" y="274908"/>
                        <a:pt x="645939" y="313777"/>
                      </a:cubicBezTo>
                      <a:cubicBezTo>
                        <a:pt x="632983" y="456940"/>
                        <a:pt x="543088" y="588553"/>
                        <a:pt x="427319" y="633880"/>
                      </a:cubicBezTo>
                      <a:cubicBezTo>
                        <a:pt x="404636" y="642771"/>
                        <a:pt x="378952" y="647216"/>
                        <a:pt x="349848" y="647216"/>
                      </a:cubicBezTo>
                      <a:close/>
                      <a:moveTo>
                        <a:pt x="301216" y="5300"/>
                      </a:moveTo>
                      <a:lnTo>
                        <a:pt x="301216" y="5300"/>
                      </a:lnTo>
                      <a:cubicBezTo>
                        <a:pt x="248783" y="10125"/>
                        <a:pt x="198934" y="25931"/>
                        <a:pt x="157103" y="51045"/>
                      </a:cubicBezTo>
                      <a:cubicBezTo>
                        <a:pt x="34988" y="124336"/>
                        <a:pt x="-23143" y="270463"/>
                        <a:pt x="15725" y="406407"/>
                      </a:cubicBezTo>
                      <a:cubicBezTo>
                        <a:pt x="37572" y="482776"/>
                        <a:pt x="89093" y="550064"/>
                        <a:pt x="157140" y="591060"/>
                      </a:cubicBezTo>
                      <a:cubicBezTo>
                        <a:pt x="187460" y="609335"/>
                        <a:pt x="221503" y="622938"/>
                        <a:pt x="258358" y="631525"/>
                      </a:cubicBezTo>
                      <a:cubicBezTo>
                        <a:pt x="327660" y="647710"/>
                        <a:pt x="382486" y="647292"/>
                        <a:pt x="425875" y="630308"/>
                      </a:cubicBezTo>
                      <a:cubicBezTo>
                        <a:pt x="540353" y="585513"/>
                        <a:pt x="629260" y="455192"/>
                        <a:pt x="642102" y="313397"/>
                      </a:cubicBezTo>
                      <a:cubicBezTo>
                        <a:pt x="645597" y="274984"/>
                        <a:pt x="642444" y="237446"/>
                        <a:pt x="632793" y="201883"/>
                      </a:cubicBezTo>
                      <a:cubicBezTo>
                        <a:pt x="617443" y="145347"/>
                        <a:pt x="580779" y="94093"/>
                        <a:pt x="532146" y="61189"/>
                      </a:cubicBezTo>
                      <a:cubicBezTo>
                        <a:pt x="468391" y="18028"/>
                        <a:pt x="384195" y="-2337"/>
                        <a:pt x="301178" y="5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6"/>
                <p:cNvSpPr/>
                <p:nvPr/>
              </p:nvSpPr>
              <p:spPr>
                <a:xfrm rot="5944694">
                  <a:off x="1370451" y="233693"/>
                  <a:ext cx="874660" cy="870508"/>
                </a:xfrm>
                <a:custGeom>
                  <a:rect b="b" l="l" r="r" t="t"/>
                  <a:pathLst>
                    <a:path extrusionOk="0" h="617310" w="620254">
                      <a:moveTo>
                        <a:pt x="323623" y="617310"/>
                      </a:moveTo>
                      <a:cubicBezTo>
                        <a:pt x="289846" y="617310"/>
                        <a:pt x="251548" y="609255"/>
                        <a:pt x="207854" y="593032"/>
                      </a:cubicBezTo>
                      <a:cubicBezTo>
                        <a:pt x="173735" y="580380"/>
                        <a:pt x="142922" y="563282"/>
                        <a:pt x="116211" y="542195"/>
                      </a:cubicBezTo>
                      <a:cubicBezTo>
                        <a:pt x="56218" y="494816"/>
                        <a:pt x="15108" y="424299"/>
                        <a:pt x="3482" y="348766"/>
                      </a:cubicBezTo>
                      <a:cubicBezTo>
                        <a:pt x="-17225" y="214227"/>
                        <a:pt x="55990" y="81664"/>
                        <a:pt x="181486" y="26458"/>
                      </a:cubicBezTo>
                      <a:cubicBezTo>
                        <a:pt x="224458" y="7537"/>
                        <a:pt x="273888" y="-1506"/>
                        <a:pt x="324535" y="204"/>
                      </a:cubicBezTo>
                      <a:lnTo>
                        <a:pt x="324535" y="204"/>
                      </a:lnTo>
                      <a:cubicBezTo>
                        <a:pt x="404627" y="2978"/>
                        <a:pt x="482440" y="32575"/>
                        <a:pt x="538064" y="81474"/>
                      </a:cubicBezTo>
                      <a:cubicBezTo>
                        <a:pt x="580656" y="118899"/>
                        <a:pt x="609570" y="172471"/>
                        <a:pt x="617434" y="228513"/>
                      </a:cubicBezTo>
                      <a:cubicBezTo>
                        <a:pt x="622374" y="263658"/>
                        <a:pt x="620816" y="299867"/>
                        <a:pt x="612837" y="336113"/>
                      </a:cubicBezTo>
                      <a:cubicBezTo>
                        <a:pt x="583505" y="469664"/>
                        <a:pt x="482934" y="583115"/>
                        <a:pt x="368267" y="612029"/>
                      </a:cubicBezTo>
                      <a:cubicBezTo>
                        <a:pt x="354323" y="615563"/>
                        <a:pt x="339467" y="617310"/>
                        <a:pt x="323661" y="617310"/>
                      </a:cubicBezTo>
                      <a:close/>
                      <a:moveTo>
                        <a:pt x="312263" y="3776"/>
                      </a:moveTo>
                      <a:cubicBezTo>
                        <a:pt x="266480" y="3776"/>
                        <a:pt x="222026" y="12742"/>
                        <a:pt x="183006" y="29916"/>
                      </a:cubicBezTo>
                      <a:cubicBezTo>
                        <a:pt x="59068" y="84438"/>
                        <a:pt x="-13198" y="215329"/>
                        <a:pt x="7243" y="348196"/>
                      </a:cubicBezTo>
                      <a:cubicBezTo>
                        <a:pt x="18718" y="422817"/>
                        <a:pt x="59296" y="492460"/>
                        <a:pt x="118567" y="539232"/>
                      </a:cubicBezTo>
                      <a:cubicBezTo>
                        <a:pt x="144973" y="560053"/>
                        <a:pt x="175445" y="576998"/>
                        <a:pt x="209184" y="589498"/>
                      </a:cubicBezTo>
                      <a:cubicBezTo>
                        <a:pt x="272597" y="613055"/>
                        <a:pt x="324345" y="619210"/>
                        <a:pt x="367317" y="608382"/>
                      </a:cubicBezTo>
                      <a:cubicBezTo>
                        <a:pt x="480616" y="579772"/>
                        <a:pt x="580048" y="467498"/>
                        <a:pt x="609114" y="335315"/>
                      </a:cubicBezTo>
                      <a:cubicBezTo>
                        <a:pt x="616979" y="299486"/>
                        <a:pt x="618498" y="263734"/>
                        <a:pt x="613635" y="229045"/>
                      </a:cubicBezTo>
                      <a:cubicBezTo>
                        <a:pt x="605922" y="173915"/>
                        <a:pt x="577464" y="121179"/>
                        <a:pt x="535518" y="84362"/>
                      </a:cubicBezTo>
                      <a:cubicBezTo>
                        <a:pt x="480540" y="36033"/>
                        <a:pt x="403564" y="6777"/>
                        <a:pt x="324345" y="4041"/>
                      </a:cubicBezTo>
                      <a:cubicBezTo>
                        <a:pt x="320280" y="3890"/>
                        <a:pt x="316252" y="3814"/>
                        <a:pt x="312225" y="38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5944694">
                  <a:off x="1392943" y="253735"/>
                  <a:ext cx="832160" cy="829086"/>
                </a:xfrm>
                <a:custGeom>
                  <a:rect b="b" l="l" r="r" t="t"/>
                  <a:pathLst>
                    <a:path extrusionOk="0" h="587936" w="590116">
                      <a:moveTo>
                        <a:pt x="310876" y="587937"/>
                      </a:moveTo>
                      <a:cubicBezTo>
                        <a:pt x="280063" y="587937"/>
                        <a:pt x="245260" y="581250"/>
                        <a:pt x="205632" y="567761"/>
                      </a:cubicBezTo>
                      <a:cubicBezTo>
                        <a:pt x="172804" y="556591"/>
                        <a:pt x="142979" y="541089"/>
                        <a:pt x="116990" y="521712"/>
                      </a:cubicBezTo>
                      <a:cubicBezTo>
                        <a:pt x="58593" y="478171"/>
                        <a:pt x="17635" y="412060"/>
                        <a:pt x="4603" y="340403"/>
                      </a:cubicBezTo>
                      <a:cubicBezTo>
                        <a:pt x="-18612" y="212779"/>
                        <a:pt x="47651" y="84624"/>
                        <a:pt x="165775" y="28734"/>
                      </a:cubicBezTo>
                      <a:cubicBezTo>
                        <a:pt x="206202" y="9623"/>
                        <a:pt x="253011" y="-370"/>
                        <a:pt x="301340" y="10"/>
                      </a:cubicBezTo>
                      <a:cubicBezTo>
                        <a:pt x="377671" y="542"/>
                        <a:pt x="452596" y="26758"/>
                        <a:pt x="506852" y="71858"/>
                      </a:cubicBezTo>
                      <a:cubicBezTo>
                        <a:pt x="548380" y="106395"/>
                        <a:pt x="577332" y="156700"/>
                        <a:pt x="586260" y="209854"/>
                      </a:cubicBezTo>
                      <a:cubicBezTo>
                        <a:pt x="591883" y="243213"/>
                        <a:pt x="591351" y="277750"/>
                        <a:pt x="584702" y="312477"/>
                      </a:cubicBezTo>
                      <a:cubicBezTo>
                        <a:pt x="560234" y="440442"/>
                        <a:pt x="467375" y="551120"/>
                        <a:pt x="358939" y="581668"/>
                      </a:cubicBezTo>
                      <a:cubicBezTo>
                        <a:pt x="344083" y="585847"/>
                        <a:pt x="328126" y="587937"/>
                        <a:pt x="310876" y="587937"/>
                      </a:cubicBezTo>
                      <a:close/>
                      <a:moveTo>
                        <a:pt x="298908" y="3810"/>
                      </a:moveTo>
                      <a:cubicBezTo>
                        <a:pt x="252061" y="3810"/>
                        <a:pt x="206657" y="13612"/>
                        <a:pt x="167409" y="32154"/>
                      </a:cubicBezTo>
                      <a:cubicBezTo>
                        <a:pt x="50880" y="87284"/>
                        <a:pt x="-14546" y="213767"/>
                        <a:pt x="8364" y="339681"/>
                      </a:cubicBezTo>
                      <a:cubicBezTo>
                        <a:pt x="21245" y="410427"/>
                        <a:pt x="61671" y="475663"/>
                        <a:pt x="119308" y="518635"/>
                      </a:cubicBezTo>
                      <a:cubicBezTo>
                        <a:pt x="144993" y="537784"/>
                        <a:pt x="174438" y="553096"/>
                        <a:pt x="206885" y="564114"/>
                      </a:cubicBezTo>
                      <a:cubicBezTo>
                        <a:pt x="267867" y="584859"/>
                        <a:pt x="317297" y="589419"/>
                        <a:pt x="357913" y="577944"/>
                      </a:cubicBezTo>
                      <a:cubicBezTo>
                        <a:pt x="465020" y="547776"/>
                        <a:pt x="556738" y="438315"/>
                        <a:pt x="580979" y="311717"/>
                      </a:cubicBezTo>
                      <a:cubicBezTo>
                        <a:pt x="587552" y="277408"/>
                        <a:pt x="588084" y="243327"/>
                        <a:pt x="582537" y="210424"/>
                      </a:cubicBezTo>
                      <a:cubicBezTo>
                        <a:pt x="573760" y="158143"/>
                        <a:pt x="545264" y="108675"/>
                        <a:pt x="504420" y="74745"/>
                      </a:cubicBezTo>
                      <a:cubicBezTo>
                        <a:pt x="450810" y="30178"/>
                        <a:pt x="376797" y="4304"/>
                        <a:pt x="301302" y="3772"/>
                      </a:cubicBezTo>
                      <a:lnTo>
                        <a:pt x="301302" y="3772"/>
                      </a:lnTo>
                      <a:cubicBezTo>
                        <a:pt x="300504" y="3772"/>
                        <a:pt x="299706" y="3772"/>
                        <a:pt x="298908" y="37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6"/>
                <p:cNvSpPr/>
                <p:nvPr/>
              </p:nvSpPr>
              <p:spPr>
                <a:xfrm rot="5944694">
                  <a:off x="1413500" y="277672"/>
                  <a:ext cx="789284" cy="783632"/>
                </a:xfrm>
                <a:custGeom>
                  <a:rect b="b" l="l" r="r" t="t"/>
                  <a:pathLst>
                    <a:path extrusionOk="0" h="555703" w="559711">
                      <a:moveTo>
                        <a:pt x="284247" y="555704"/>
                      </a:moveTo>
                      <a:cubicBezTo>
                        <a:pt x="250888" y="555704"/>
                        <a:pt x="213121" y="546091"/>
                        <a:pt x="169731" y="526600"/>
                      </a:cubicBezTo>
                      <a:cubicBezTo>
                        <a:pt x="139868" y="513188"/>
                        <a:pt x="113234" y="496014"/>
                        <a:pt x="90551" y="475498"/>
                      </a:cubicBezTo>
                      <a:cubicBezTo>
                        <a:pt x="39524" y="429410"/>
                        <a:pt x="6887" y="363680"/>
                        <a:pt x="998" y="295176"/>
                      </a:cubicBezTo>
                      <a:cubicBezTo>
                        <a:pt x="-9526" y="173213"/>
                        <a:pt x="64069" y="58660"/>
                        <a:pt x="179990" y="16600"/>
                      </a:cubicBezTo>
                      <a:cubicBezTo>
                        <a:pt x="219656" y="2200"/>
                        <a:pt x="264604" y="-2967"/>
                        <a:pt x="309893" y="1630"/>
                      </a:cubicBezTo>
                      <a:cubicBezTo>
                        <a:pt x="381551" y="8887"/>
                        <a:pt x="449637" y="40119"/>
                        <a:pt x="496598" y="87308"/>
                      </a:cubicBezTo>
                      <a:cubicBezTo>
                        <a:pt x="532579" y="123441"/>
                        <a:pt x="555337" y="173251"/>
                        <a:pt x="559023" y="223974"/>
                      </a:cubicBezTo>
                      <a:cubicBezTo>
                        <a:pt x="561340" y="255813"/>
                        <a:pt x="557807" y="288185"/>
                        <a:pt x="548460" y="320252"/>
                      </a:cubicBezTo>
                      <a:cubicBezTo>
                        <a:pt x="514151" y="438301"/>
                        <a:pt x="417151" y="534085"/>
                        <a:pt x="312553" y="553196"/>
                      </a:cubicBezTo>
                      <a:cubicBezTo>
                        <a:pt x="303472" y="554868"/>
                        <a:pt x="294049" y="555666"/>
                        <a:pt x="284285" y="555666"/>
                      </a:cubicBezTo>
                      <a:close/>
                      <a:moveTo>
                        <a:pt x="277826" y="3834"/>
                      </a:moveTo>
                      <a:cubicBezTo>
                        <a:pt x="244011" y="3834"/>
                        <a:pt x="211107" y="9381"/>
                        <a:pt x="181244" y="20210"/>
                      </a:cubicBezTo>
                      <a:cubicBezTo>
                        <a:pt x="66956" y="61662"/>
                        <a:pt x="-5613" y="174619"/>
                        <a:pt x="4760" y="294872"/>
                      </a:cubicBezTo>
                      <a:cubicBezTo>
                        <a:pt x="10573" y="362426"/>
                        <a:pt x="42792" y="427244"/>
                        <a:pt x="93097" y="472686"/>
                      </a:cubicBezTo>
                      <a:cubicBezTo>
                        <a:pt x="115513" y="492937"/>
                        <a:pt x="141805" y="509920"/>
                        <a:pt x="171289" y="523142"/>
                      </a:cubicBezTo>
                      <a:cubicBezTo>
                        <a:pt x="226723" y="548029"/>
                        <a:pt x="272696" y="556654"/>
                        <a:pt x="311831" y="549473"/>
                      </a:cubicBezTo>
                      <a:cubicBezTo>
                        <a:pt x="415062" y="530627"/>
                        <a:pt x="510846" y="435945"/>
                        <a:pt x="544775" y="319226"/>
                      </a:cubicBezTo>
                      <a:cubicBezTo>
                        <a:pt x="553969" y="287615"/>
                        <a:pt x="557465" y="255661"/>
                        <a:pt x="555185" y="224278"/>
                      </a:cubicBezTo>
                      <a:cubicBezTo>
                        <a:pt x="551576" y="174429"/>
                        <a:pt x="529197" y="125492"/>
                        <a:pt x="493862" y="90005"/>
                      </a:cubicBezTo>
                      <a:cubicBezTo>
                        <a:pt x="447471" y="43424"/>
                        <a:pt x="380259" y="12611"/>
                        <a:pt x="309437" y="5430"/>
                      </a:cubicBezTo>
                      <a:cubicBezTo>
                        <a:pt x="298837" y="4366"/>
                        <a:pt x="288274" y="3834"/>
                        <a:pt x="277788" y="38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6"/>
                <p:cNvSpPr/>
                <p:nvPr/>
              </p:nvSpPr>
              <p:spPr>
                <a:xfrm rot="5944694">
                  <a:off x="1435085" y="301956"/>
                  <a:ext cx="746630" cy="737541"/>
                </a:xfrm>
                <a:custGeom>
                  <a:rect b="b" l="l" r="r" t="t"/>
                  <a:pathLst>
                    <a:path extrusionOk="0" h="523018" w="529463">
                      <a:moveTo>
                        <a:pt x="254536" y="523018"/>
                      </a:moveTo>
                      <a:cubicBezTo>
                        <a:pt x="218859" y="523018"/>
                        <a:pt x="179117" y="509758"/>
                        <a:pt x="133372" y="482706"/>
                      </a:cubicBezTo>
                      <a:cubicBezTo>
                        <a:pt x="106889" y="467014"/>
                        <a:pt x="83789" y="448131"/>
                        <a:pt x="64754" y="426550"/>
                      </a:cubicBezTo>
                      <a:cubicBezTo>
                        <a:pt x="21934" y="378069"/>
                        <a:pt x="-1623" y="313175"/>
                        <a:pt x="87" y="248508"/>
                      </a:cubicBezTo>
                      <a:cubicBezTo>
                        <a:pt x="3165" y="133385"/>
                        <a:pt x="84093" y="34067"/>
                        <a:pt x="196898" y="7015"/>
                      </a:cubicBezTo>
                      <a:cubicBezTo>
                        <a:pt x="235501" y="-2255"/>
                        <a:pt x="278055" y="-2331"/>
                        <a:pt x="319924" y="6749"/>
                      </a:cubicBezTo>
                      <a:lnTo>
                        <a:pt x="319924" y="6749"/>
                      </a:lnTo>
                      <a:cubicBezTo>
                        <a:pt x="386149" y="21111"/>
                        <a:pt x="446484" y="57510"/>
                        <a:pt x="485390" y="106598"/>
                      </a:cubicBezTo>
                      <a:cubicBezTo>
                        <a:pt x="515216" y="144175"/>
                        <a:pt x="531212" y="193150"/>
                        <a:pt x="529312" y="240985"/>
                      </a:cubicBezTo>
                      <a:cubicBezTo>
                        <a:pt x="528096" y="271001"/>
                        <a:pt x="521371" y="300902"/>
                        <a:pt x="509251" y="329892"/>
                      </a:cubicBezTo>
                      <a:cubicBezTo>
                        <a:pt x="464683" y="436619"/>
                        <a:pt x="363884" y="515875"/>
                        <a:pt x="264072" y="522676"/>
                      </a:cubicBezTo>
                      <a:cubicBezTo>
                        <a:pt x="260919" y="522904"/>
                        <a:pt x="257765" y="522980"/>
                        <a:pt x="254536" y="522980"/>
                      </a:cubicBezTo>
                      <a:close/>
                      <a:moveTo>
                        <a:pt x="257803" y="3824"/>
                      </a:moveTo>
                      <a:cubicBezTo>
                        <a:pt x="237210" y="3824"/>
                        <a:pt x="216997" y="6141"/>
                        <a:pt x="197772" y="10739"/>
                      </a:cubicBezTo>
                      <a:cubicBezTo>
                        <a:pt x="86638" y="37373"/>
                        <a:pt x="6926" y="135208"/>
                        <a:pt x="3886" y="248622"/>
                      </a:cubicBezTo>
                      <a:cubicBezTo>
                        <a:pt x="2177" y="312339"/>
                        <a:pt x="25391" y="376246"/>
                        <a:pt x="67603" y="424042"/>
                      </a:cubicBezTo>
                      <a:cubicBezTo>
                        <a:pt x="86372" y="445319"/>
                        <a:pt x="109169" y="463975"/>
                        <a:pt x="135309" y="479438"/>
                      </a:cubicBezTo>
                      <a:cubicBezTo>
                        <a:pt x="184474" y="508542"/>
                        <a:pt x="226496" y="521460"/>
                        <a:pt x="263807" y="518914"/>
                      </a:cubicBezTo>
                      <a:cubicBezTo>
                        <a:pt x="362212" y="512227"/>
                        <a:pt x="461720" y="433883"/>
                        <a:pt x="505755" y="328448"/>
                      </a:cubicBezTo>
                      <a:cubicBezTo>
                        <a:pt x="517685" y="299877"/>
                        <a:pt x="524335" y="270431"/>
                        <a:pt x="525512" y="240871"/>
                      </a:cubicBezTo>
                      <a:cubicBezTo>
                        <a:pt x="527374" y="193910"/>
                        <a:pt x="511682" y="145847"/>
                        <a:pt x="482427" y="108992"/>
                      </a:cubicBezTo>
                      <a:cubicBezTo>
                        <a:pt x="444052" y="60587"/>
                        <a:pt x="384515" y="24683"/>
                        <a:pt x="319127" y="10473"/>
                      </a:cubicBezTo>
                      <a:cubicBezTo>
                        <a:pt x="298685" y="6027"/>
                        <a:pt x="278055" y="3824"/>
                        <a:pt x="257803" y="38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" name="Google Shape;120;p6"/>
              <p:cNvSpPr/>
              <p:nvPr/>
            </p:nvSpPr>
            <p:spPr>
              <a:xfrm>
                <a:off x="7574229" y="861871"/>
                <a:ext cx="680765" cy="758780"/>
              </a:xfrm>
              <a:custGeom>
                <a:rect b="b" l="l" r="r" t="t"/>
                <a:pathLst>
                  <a:path extrusionOk="0" h="166035" w="148964">
                    <a:moveTo>
                      <a:pt x="1989" y="151674"/>
                    </a:moveTo>
                    <a:cubicBezTo>
                      <a:pt x="2103" y="154865"/>
                      <a:pt x="2255" y="158323"/>
                      <a:pt x="4269" y="160793"/>
                    </a:cubicBezTo>
                    <a:cubicBezTo>
                      <a:pt x="6928" y="164098"/>
                      <a:pt x="11715" y="164516"/>
                      <a:pt x="15971" y="164630"/>
                    </a:cubicBezTo>
                    <a:cubicBezTo>
                      <a:pt x="45151" y="165542"/>
                      <a:pt x="74330" y="166036"/>
                      <a:pt x="103510" y="166036"/>
                    </a:cubicBezTo>
                    <a:cubicBezTo>
                      <a:pt x="116732" y="166036"/>
                      <a:pt x="130144" y="165960"/>
                      <a:pt x="142987" y="162768"/>
                    </a:cubicBezTo>
                    <a:cubicBezTo>
                      <a:pt x="144734" y="162350"/>
                      <a:pt x="146558" y="161780"/>
                      <a:pt x="147698" y="160374"/>
                    </a:cubicBezTo>
                    <a:cubicBezTo>
                      <a:pt x="149066" y="158703"/>
                      <a:pt x="149028" y="156347"/>
                      <a:pt x="148913" y="154181"/>
                    </a:cubicBezTo>
                    <a:cubicBezTo>
                      <a:pt x="146786" y="108170"/>
                      <a:pt x="144696" y="62121"/>
                      <a:pt x="142569" y="16110"/>
                    </a:cubicBezTo>
                    <a:cubicBezTo>
                      <a:pt x="142455" y="13906"/>
                      <a:pt x="142340" y="11588"/>
                      <a:pt x="141315" y="9651"/>
                    </a:cubicBezTo>
                    <a:cubicBezTo>
                      <a:pt x="138921" y="5205"/>
                      <a:pt x="133032" y="4369"/>
                      <a:pt x="127979" y="4065"/>
                    </a:cubicBezTo>
                    <a:cubicBezTo>
                      <a:pt x="88312" y="1672"/>
                      <a:pt x="48570" y="304"/>
                      <a:pt x="8828" y="0"/>
                    </a:cubicBezTo>
                    <a:cubicBezTo>
                      <a:pt x="6928" y="0"/>
                      <a:pt x="4839" y="38"/>
                      <a:pt x="3471" y="1330"/>
                    </a:cubicBezTo>
                    <a:cubicBezTo>
                      <a:pt x="2027" y="2622"/>
                      <a:pt x="1875" y="4787"/>
                      <a:pt x="1685" y="6687"/>
                    </a:cubicBezTo>
                    <a:cubicBezTo>
                      <a:pt x="-1469" y="44795"/>
                      <a:pt x="507" y="102965"/>
                      <a:pt x="1951" y="1516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10800000">
                <a:off x="7111883" y="299102"/>
                <a:ext cx="1605456" cy="809551"/>
              </a:xfrm>
              <a:custGeom>
                <a:rect b="b" l="l" r="r" t="t"/>
                <a:pathLst>
                  <a:path extrusionOk="0" h="185146" w="314333">
                    <a:moveTo>
                      <a:pt x="4287" y="169075"/>
                    </a:moveTo>
                    <a:cubicBezTo>
                      <a:pt x="4515" y="172647"/>
                      <a:pt x="4895" y="176484"/>
                      <a:pt x="9303" y="179258"/>
                    </a:cubicBezTo>
                    <a:cubicBezTo>
                      <a:pt x="15116" y="182943"/>
                      <a:pt x="25640" y="183399"/>
                      <a:pt x="34911" y="183551"/>
                    </a:cubicBezTo>
                    <a:cubicBezTo>
                      <a:pt x="98780" y="184577"/>
                      <a:pt x="162724" y="185109"/>
                      <a:pt x="226631" y="185147"/>
                    </a:cubicBezTo>
                    <a:cubicBezTo>
                      <a:pt x="255621" y="185147"/>
                      <a:pt x="269375" y="185071"/>
                      <a:pt x="297529" y="181500"/>
                    </a:cubicBezTo>
                    <a:cubicBezTo>
                      <a:pt x="301366" y="181006"/>
                      <a:pt x="305394" y="180398"/>
                      <a:pt x="307863" y="178840"/>
                    </a:cubicBezTo>
                    <a:cubicBezTo>
                      <a:pt x="310827" y="176978"/>
                      <a:pt x="313752" y="159957"/>
                      <a:pt x="313676" y="157563"/>
                    </a:cubicBezTo>
                    <a:cubicBezTo>
                      <a:pt x="312271" y="109044"/>
                      <a:pt x="316830" y="69302"/>
                      <a:pt x="312194" y="17971"/>
                    </a:cubicBezTo>
                    <a:cubicBezTo>
                      <a:pt x="311967" y="15502"/>
                      <a:pt x="311701" y="12956"/>
                      <a:pt x="309421" y="10752"/>
                    </a:cubicBezTo>
                    <a:cubicBezTo>
                      <a:pt x="304216" y="5775"/>
                      <a:pt x="291298" y="4863"/>
                      <a:pt x="280241" y="4521"/>
                    </a:cubicBezTo>
                    <a:cubicBezTo>
                      <a:pt x="193386" y="1862"/>
                      <a:pt x="106341" y="342"/>
                      <a:pt x="19333" y="0"/>
                    </a:cubicBezTo>
                    <a:cubicBezTo>
                      <a:pt x="15192" y="0"/>
                      <a:pt x="10632" y="38"/>
                      <a:pt x="7555" y="1482"/>
                    </a:cubicBezTo>
                    <a:cubicBezTo>
                      <a:pt x="4439" y="2926"/>
                      <a:pt x="4021" y="5319"/>
                      <a:pt x="3679" y="7485"/>
                    </a:cubicBezTo>
                    <a:cubicBezTo>
                      <a:pt x="-3198" y="50001"/>
                      <a:pt x="1096" y="114857"/>
                      <a:pt x="4249" y="169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480052" y="3348257"/>
                <a:ext cx="1463387" cy="1255736"/>
              </a:xfrm>
              <a:custGeom>
                <a:rect b="b" l="l" r="r" t="t"/>
                <a:pathLst>
                  <a:path extrusionOk="0" h="250396" w="291802">
                    <a:moveTo>
                      <a:pt x="30287" y="250358"/>
                    </a:moveTo>
                    <a:cubicBezTo>
                      <a:pt x="803" y="210654"/>
                      <a:pt x="-7860" y="156436"/>
                      <a:pt x="7414" y="109399"/>
                    </a:cubicBezTo>
                    <a:cubicBezTo>
                      <a:pt x="22688" y="62362"/>
                      <a:pt x="61404" y="23683"/>
                      <a:pt x="108327" y="8030"/>
                    </a:cubicBezTo>
                    <a:cubicBezTo>
                      <a:pt x="155250" y="-7624"/>
                      <a:pt x="209203" y="-25"/>
                      <a:pt x="250199" y="27635"/>
                    </a:cubicBezTo>
                    <a:cubicBezTo>
                      <a:pt x="268322" y="39831"/>
                      <a:pt x="284318" y="56321"/>
                      <a:pt x="291803" y="76876"/>
                    </a:cubicBezTo>
                    <a:lnTo>
                      <a:pt x="30287" y="2503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675655">
                <a:off x="-512135" y="1934535"/>
                <a:ext cx="1840609" cy="1275337"/>
              </a:xfrm>
              <a:custGeom>
                <a:rect b="b" l="l" r="r" t="t"/>
                <a:pathLst>
                  <a:path extrusionOk="0" h="778752" w="936069">
                    <a:moveTo>
                      <a:pt x="0" y="293830"/>
                    </a:moveTo>
                    <a:lnTo>
                      <a:pt x="540205" y="7237"/>
                    </a:lnTo>
                    <a:cubicBezTo>
                      <a:pt x="572729" y="-10012"/>
                      <a:pt x="612965" y="4768"/>
                      <a:pt x="626719" y="38887"/>
                    </a:cubicBezTo>
                    <a:cubicBezTo>
                      <a:pt x="726720" y="287143"/>
                      <a:pt x="830673" y="532435"/>
                      <a:pt x="936070" y="778753"/>
                    </a:cubicBezTo>
                    <a:lnTo>
                      <a:pt x="0" y="778753"/>
                    </a:lnTo>
                    <a:lnTo>
                      <a:pt x="0" y="293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6"/>
            <p:cNvSpPr/>
            <p:nvPr/>
          </p:nvSpPr>
          <p:spPr>
            <a:xfrm rot="1295574">
              <a:off x="588259" y="2701656"/>
              <a:ext cx="910671" cy="1022730"/>
            </a:xfrm>
            <a:custGeom>
              <a:rect b="b" l="l" r="r" t="t"/>
              <a:pathLst>
                <a:path extrusionOk="0" h="445413" w="39661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" name="Google Shape;125;p6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-1" y="1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>
            <p:ph type="title"/>
          </p:nvPr>
        </p:nvSpPr>
        <p:spPr>
          <a:xfrm>
            <a:off x="4768325" y="2616825"/>
            <a:ext cx="26790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6"/>
          <p:cNvSpPr txBox="1"/>
          <p:nvPr>
            <p:ph idx="2" type="title"/>
          </p:nvPr>
        </p:nvSpPr>
        <p:spPr>
          <a:xfrm>
            <a:off x="4768325" y="1703071"/>
            <a:ext cx="1286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30" name="Google Shape;130;p7"/>
          <p:cNvGrpSpPr/>
          <p:nvPr/>
        </p:nvGrpSpPr>
        <p:grpSpPr>
          <a:xfrm>
            <a:off x="-185826" y="-201799"/>
            <a:ext cx="9367374" cy="5724909"/>
            <a:chOff x="-185826" y="-201799"/>
            <a:chExt cx="9367374" cy="5724909"/>
          </a:xfrm>
        </p:grpSpPr>
        <p:sp>
          <p:nvSpPr>
            <p:cNvPr id="131" name="Google Shape;131;p7"/>
            <p:cNvSpPr/>
            <p:nvPr/>
          </p:nvSpPr>
          <p:spPr>
            <a:xfrm flipH="1">
              <a:off x="-185826" y="4557207"/>
              <a:ext cx="1125626" cy="965903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 rot="3167249">
              <a:off x="8531975" y="-91058"/>
              <a:ext cx="543828" cy="535442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p7"/>
            <p:cNvGrpSpPr/>
            <p:nvPr/>
          </p:nvGrpSpPr>
          <p:grpSpPr>
            <a:xfrm>
              <a:off x="8800422" y="448061"/>
              <a:ext cx="255706" cy="1285464"/>
              <a:chOff x="3618171" y="4082400"/>
              <a:chExt cx="123985" cy="623346"/>
            </a:xfrm>
          </p:grpSpPr>
          <p:sp>
            <p:nvSpPr>
              <p:cNvPr id="134" name="Google Shape;134;p7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rect b="b" l="l" r="r" t="t"/>
                <a:pathLst>
                  <a:path extrusionOk="0" h="744045" w="165313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rect b="b" l="l" r="r" t="t"/>
                <a:pathLst>
                  <a:path extrusionOk="0" h="658899" w="14681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rect b="b" l="l" r="r" t="t"/>
                <a:pathLst>
                  <a:path extrusionOk="0" h="570980" w="127699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rect b="b" l="l" r="r" t="t"/>
                <a:pathLst>
                  <a:path extrusionOk="0" h="478122" w="107486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7"/>
            <p:cNvSpPr/>
            <p:nvPr/>
          </p:nvSpPr>
          <p:spPr>
            <a:xfrm flipH="1">
              <a:off x="7858363" y="-201799"/>
              <a:ext cx="879226" cy="442848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 flipH="1" rot="-5400000">
              <a:off x="995181" y="4725443"/>
              <a:ext cx="316328" cy="311450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5400000">
              <a:off x="-416654" y="3943452"/>
              <a:ext cx="1461709" cy="447049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7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-1" y="1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5075649" y="2450850"/>
            <a:ext cx="25056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2" type="subTitle"/>
          </p:nvPr>
        </p:nvSpPr>
        <p:spPr>
          <a:xfrm>
            <a:off x="1867775" y="2450850"/>
            <a:ext cx="25056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3" type="subTitle"/>
          </p:nvPr>
        </p:nvSpPr>
        <p:spPr>
          <a:xfrm>
            <a:off x="1867775" y="20004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4" type="subTitle"/>
          </p:nvPr>
        </p:nvSpPr>
        <p:spPr>
          <a:xfrm>
            <a:off x="5075650" y="20004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49" name="Google Shape;149;p8"/>
          <p:cNvGrpSpPr/>
          <p:nvPr/>
        </p:nvGrpSpPr>
        <p:grpSpPr>
          <a:xfrm>
            <a:off x="-588071" y="-234288"/>
            <a:ext cx="10204847" cy="5920648"/>
            <a:chOff x="-588071" y="-234288"/>
            <a:chExt cx="10204847" cy="5920648"/>
          </a:xfrm>
        </p:grpSpPr>
        <p:sp>
          <p:nvSpPr>
            <p:cNvPr id="150" name="Google Shape;150;p8"/>
            <p:cNvSpPr/>
            <p:nvPr/>
          </p:nvSpPr>
          <p:spPr>
            <a:xfrm rot="10800000">
              <a:off x="-588071" y="-234288"/>
              <a:ext cx="1506771" cy="533387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 rot="10800000">
              <a:off x="119120" y="445023"/>
              <a:ext cx="351804" cy="346379"/>
            </a:xfrm>
            <a:custGeom>
              <a:rect b="b" l="l" r="r" t="t"/>
              <a:pathLst>
                <a:path extrusionOk="0" h="291075" w="295634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 rot="9367071">
              <a:off x="8481754" y="3816864"/>
              <a:ext cx="1003650" cy="861234"/>
            </a:xfrm>
            <a:custGeom>
              <a:rect b="b" l="l" r="r" t="t"/>
              <a:pathLst>
                <a:path extrusionOk="0" h="250396" w="291802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8"/>
            <p:cNvGrpSpPr/>
            <p:nvPr/>
          </p:nvGrpSpPr>
          <p:grpSpPr>
            <a:xfrm flipH="1">
              <a:off x="8018201" y="4384070"/>
              <a:ext cx="1282723" cy="1302289"/>
              <a:chOff x="3947575" y="1635496"/>
              <a:chExt cx="616250" cy="625649"/>
            </a:xfrm>
          </p:grpSpPr>
          <p:sp>
            <p:nvSpPr>
              <p:cNvPr id="154" name="Google Shape;154;p8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rect b="b" l="l" r="r" t="t"/>
                <a:pathLst>
                  <a:path extrusionOk="0" h="834199" w="821666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rect b="b" l="l" r="r" t="t"/>
                <a:pathLst>
                  <a:path extrusionOk="0" h="803848" w="797001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rect b="b" l="l" r="r" t="t"/>
                <a:pathLst>
                  <a:path extrusionOk="0" h="772738" w="770552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rect b="b" l="l" r="r" t="t"/>
                <a:pathLst>
                  <a:path extrusionOk="0" h="737765" w="730913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rect b="b" l="l" r="r" t="t"/>
                <a:pathLst>
                  <a:path extrusionOk="0" h="704776" w="700252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rect b="b" l="l" r="r" t="t"/>
                <a:pathLst>
                  <a:path extrusionOk="0" h="676324" w="677833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rect b="b" l="l" r="r" t="t"/>
                <a:pathLst>
                  <a:path extrusionOk="0" h="647216" w="647334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rect b="b" l="l" r="r" t="t"/>
                <a:pathLst>
                  <a:path extrusionOk="0" h="617364" w="620254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rect b="b" l="l" r="r" t="t"/>
                <a:pathLst>
                  <a:path extrusionOk="0" h="587934" w="590116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rect b="b" l="l" r="r" t="t"/>
                <a:pathLst>
                  <a:path extrusionOk="0" h="555720" w="559711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rect b="b" l="l" r="r" t="t"/>
                <a:pathLst>
                  <a:path extrusionOk="0" h="523017" w="529463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rect b="b" l="l" r="r" t="t"/>
                <a:pathLst>
                  <a:path extrusionOk="0" h="474091" w="484969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6" name="Google Shape;166;p8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8"/>
          <p:cNvSpPr txBox="1"/>
          <p:nvPr>
            <p:ph idx="1" type="subTitle"/>
          </p:nvPr>
        </p:nvSpPr>
        <p:spPr>
          <a:xfrm>
            <a:off x="937625" y="2530922"/>
            <a:ext cx="2175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8"/>
          <p:cNvSpPr txBox="1"/>
          <p:nvPr>
            <p:ph idx="2" type="subTitle"/>
          </p:nvPr>
        </p:nvSpPr>
        <p:spPr>
          <a:xfrm>
            <a:off x="3484347" y="2530922"/>
            <a:ext cx="2175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8"/>
          <p:cNvSpPr txBox="1"/>
          <p:nvPr>
            <p:ph idx="3" type="subTitle"/>
          </p:nvPr>
        </p:nvSpPr>
        <p:spPr>
          <a:xfrm>
            <a:off x="6031075" y="2530922"/>
            <a:ext cx="2175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8"/>
          <p:cNvSpPr txBox="1"/>
          <p:nvPr>
            <p:ph idx="4" type="subTitle"/>
          </p:nvPr>
        </p:nvSpPr>
        <p:spPr>
          <a:xfrm>
            <a:off x="937625" y="2185925"/>
            <a:ext cx="2175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2" name="Google Shape;172;p8"/>
          <p:cNvSpPr txBox="1"/>
          <p:nvPr>
            <p:ph idx="5" type="subTitle"/>
          </p:nvPr>
        </p:nvSpPr>
        <p:spPr>
          <a:xfrm>
            <a:off x="3484350" y="2185925"/>
            <a:ext cx="2175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3" name="Google Shape;173;p8"/>
          <p:cNvSpPr txBox="1"/>
          <p:nvPr>
            <p:ph idx="6" type="subTitle"/>
          </p:nvPr>
        </p:nvSpPr>
        <p:spPr>
          <a:xfrm>
            <a:off x="6031075" y="2185925"/>
            <a:ext cx="2175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6" name="Google Shape;176;p9"/>
          <p:cNvGrpSpPr/>
          <p:nvPr/>
        </p:nvGrpSpPr>
        <p:grpSpPr>
          <a:xfrm>
            <a:off x="-1026197" y="-742152"/>
            <a:ext cx="10495522" cy="2618428"/>
            <a:chOff x="-1026197" y="-742152"/>
            <a:chExt cx="10495522" cy="2618428"/>
          </a:xfrm>
        </p:grpSpPr>
        <p:sp>
          <p:nvSpPr>
            <p:cNvPr id="177" name="Google Shape;177;p9"/>
            <p:cNvSpPr/>
            <p:nvPr/>
          </p:nvSpPr>
          <p:spPr>
            <a:xfrm>
              <a:off x="8734672" y="617072"/>
              <a:ext cx="734650" cy="723319"/>
            </a:xfrm>
            <a:custGeom>
              <a:rect b="b" l="l" r="r" t="t"/>
              <a:pathLst>
                <a:path extrusionOk="0" h="291074" w="295634">
                  <a:moveTo>
                    <a:pt x="60783" y="270150"/>
                  </a:moveTo>
                  <a:cubicBezTo>
                    <a:pt x="96802" y="295454"/>
                    <a:pt x="156491" y="295454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9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-8273966">
              <a:off x="7651298" y="-347637"/>
              <a:ext cx="1632109" cy="1182773"/>
            </a:xfrm>
            <a:custGeom>
              <a:rect b="b" l="l" r="r" t="t"/>
              <a:pathLst>
                <a:path extrusionOk="0" h="787068" w="1086076">
                  <a:moveTo>
                    <a:pt x="1058472" y="3470"/>
                  </a:moveTo>
                  <a:cubicBezTo>
                    <a:pt x="784304" y="195456"/>
                    <a:pt x="508920" y="385770"/>
                    <a:pt x="237183" y="581176"/>
                  </a:cubicBezTo>
                  <a:cubicBezTo>
                    <a:pt x="160359" y="636420"/>
                    <a:pt x="83952" y="692234"/>
                    <a:pt x="8115" y="748808"/>
                  </a:cubicBezTo>
                  <a:cubicBezTo>
                    <a:pt x="-11262" y="763246"/>
                    <a:pt x="7659" y="796263"/>
                    <a:pt x="27302" y="781597"/>
                  </a:cubicBezTo>
                  <a:cubicBezTo>
                    <a:pt x="84864" y="738663"/>
                    <a:pt x="142805" y="696185"/>
                    <a:pt x="200937" y="654012"/>
                  </a:cubicBezTo>
                  <a:cubicBezTo>
                    <a:pt x="203976" y="657925"/>
                    <a:pt x="208536" y="660812"/>
                    <a:pt x="214577" y="661420"/>
                  </a:cubicBezTo>
                  <a:cubicBezTo>
                    <a:pt x="473281" y="687941"/>
                    <a:pt x="731909" y="715297"/>
                    <a:pt x="990462" y="743488"/>
                  </a:cubicBezTo>
                  <a:cubicBezTo>
                    <a:pt x="990386" y="751885"/>
                    <a:pt x="990310" y="760320"/>
                    <a:pt x="990234" y="768717"/>
                  </a:cubicBezTo>
                  <a:cubicBezTo>
                    <a:pt x="990081" y="793185"/>
                    <a:pt x="1028076" y="793185"/>
                    <a:pt x="1028228" y="768717"/>
                  </a:cubicBezTo>
                  <a:cubicBezTo>
                    <a:pt x="1029596" y="534481"/>
                    <a:pt x="1036169" y="300283"/>
                    <a:pt x="1047947" y="66351"/>
                  </a:cubicBezTo>
                  <a:cubicBezTo>
                    <a:pt x="1048099" y="63160"/>
                    <a:pt x="1047567" y="60386"/>
                    <a:pt x="1046579" y="57993"/>
                  </a:cubicBezTo>
                  <a:cubicBezTo>
                    <a:pt x="1056952" y="50736"/>
                    <a:pt x="1067286" y="43478"/>
                    <a:pt x="1077659" y="36221"/>
                  </a:cubicBezTo>
                  <a:cubicBezTo>
                    <a:pt x="1097530" y="22316"/>
                    <a:pt x="1078571" y="-10664"/>
                    <a:pt x="1058472" y="34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-1026197" y="369852"/>
              <a:ext cx="1435526" cy="723045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99109" y="122237"/>
              <a:ext cx="275246" cy="632693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69400" y="921575"/>
              <a:ext cx="325114" cy="954701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2" name="Google Shape;182;p9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1" type="subTitle"/>
          </p:nvPr>
        </p:nvSpPr>
        <p:spPr>
          <a:xfrm>
            <a:off x="1702341" y="1716475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2" type="subTitle"/>
          </p:nvPr>
        </p:nvSpPr>
        <p:spPr>
          <a:xfrm>
            <a:off x="5328413" y="1716475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3" type="subTitle"/>
          </p:nvPr>
        </p:nvSpPr>
        <p:spPr>
          <a:xfrm>
            <a:off x="1702341" y="3377050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9"/>
          <p:cNvSpPr txBox="1"/>
          <p:nvPr>
            <p:ph idx="4" type="subTitle"/>
          </p:nvPr>
        </p:nvSpPr>
        <p:spPr>
          <a:xfrm>
            <a:off x="5328413" y="3377050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5" type="subTitle"/>
          </p:nvPr>
        </p:nvSpPr>
        <p:spPr>
          <a:xfrm>
            <a:off x="1702341" y="1375825"/>
            <a:ext cx="266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9" name="Google Shape;189;p9"/>
          <p:cNvSpPr txBox="1"/>
          <p:nvPr>
            <p:ph idx="6" type="subTitle"/>
          </p:nvPr>
        </p:nvSpPr>
        <p:spPr>
          <a:xfrm>
            <a:off x="1702341" y="3036400"/>
            <a:ext cx="26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0" name="Google Shape;190;p9"/>
          <p:cNvSpPr txBox="1"/>
          <p:nvPr>
            <p:ph idx="7" type="subTitle"/>
          </p:nvPr>
        </p:nvSpPr>
        <p:spPr>
          <a:xfrm>
            <a:off x="5328389" y="1375825"/>
            <a:ext cx="266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1" name="Google Shape;191;p9"/>
          <p:cNvSpPr txBox="1"/>
          <p:nvPr>
            <p:ph idx="8" type="subTitle"/>
          </p:nvPr>
        </p:nvSpPr>
        <p:spPr>
          <a:xfrm>
            <a:off x="5328389" y="3036400"/>
            <a:ext cx="26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-337342" y="3557663"/>
            <a:ext cx="9542216" cy="1738020"/>
            <a:chOff x="-337342" y="3557663"/>
            <a:chExt cx="9542216" cy="1738020"/>
          </a:xfrm>
        </p:grpSpPr>
        <p:sp>
          <p:nvSpPr>
            <p:cNvPr id="195" name="Google Shape;195;p10"/>
            <p:cNvSpPr/>
            <p:nvPr/>
          </p:nvSpPr>
          <p:spPr>
            <a:xfrm flipH="1" rot="-10344321">
              <a:off x="-258454" y="3584214"/>
              <a:ext cx="482762" cy="1231748"/>
            </a:xfrm>
            <a:custGeom>
              <a:rect b="b" l="l" r="r" t="t"/>
              <a:pathLst>
                <a:path extrusionOk="0" h="682149" w="296761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 flipH="1">
              <a:off x="183665" y="4717181"/>
              <a:ext cx="347370" cy="380579"/>
            </a:xfrm>
            <a:custGeom>
              <a:rect b="b" l="l" r="r" t="t"/>
              <a:pathLst>
                <a:path extrusionOk="0" h="291074" w="295634">
                  <a:moveTo>
                    <a:pt x="60783" y="270150"/>
                  </a:moveTo>
                  <a:cubicBezTo>
                    <a:pt x="96802" y="295454"/>
                    <a:pt x="156491" y="295454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9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 flipH="1">
              <a:off x="7994582" y="4616376"/>
              <a:ext cx="1210292" cy="679307"/>
            </a:xfrm>
            <a:custGeom>
              <a:rect b="b" l="l" r="r" t="t"/>
              <a:pathLst>
                <a:path extrusionOk="0" h="546726" w="1085464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 flipH="1">
              <a:off x="8745808" y="3891897"/>
              <a:ext cx="347086" cy="1047681"/>
            </a:xfrm>
            <a:custGeom>
              <a:rect b="b" l="l" r="r" t="t"/>
              <a:pathLst>
                <a:path extrusionOk="0" h="166035" w="148964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10"/>
          <p:cNvPicPr preferRelativeResize="0"/>
          <p:nvPr/>
        </p:nvPicPr>
        <p:blipFill rotWithShape="1">
          <a:blip r:embed="rId2">
            <a:alphaModFix amt="40000"/>
          </a:blip>
          <a:srcRect b="6918" l="562" r="553" t="6918"/>
          <a:stretch/>
        </p:blipFill>
        <p:spPr>
          <a:xfrm flipH="1">
            <a:off x="-90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0"/>
          <p:cNvSpPr txBox="1"/>
          <p:nvPr>
            <p:ph idx="1" type="subTitle"/>
          </p:nvPr>
        </p:nvSpPr>
        <p:spPr>
          <a:xfrm>
            <a:off x="910870" y="1624657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0"/>
          <p:cNvSpPr txBox="1"/>
          <p:nvPr>
            <p:ph idx="2" type="subTitle"/>
          </p:nvPr>
        </p:nvSpPr>
        <p:spPr>
          <a:xfrm>
            <a:off x="3628200" y="1624657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0"/>
          <p:cNvSpPr txBox="1"/>
          <p:nvPr>
            <p:ph idx="3" type="subTitle"/>
          </p:nvPr>
        </p:nvSpPr>
        <p:spPr>
          <a:xfrm>
            <a:off x="910870" y="3325480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0"/>
          <p:cNvSpPr txBox="1"/>
          <p:nvPr>
            <p:ph idx="4" type="subTitle"/>
          </p:nvPr>
        </p:nvSpPr>
        <p:spPr>
          <a:xfrm>
            <a:off x="3628200" y="3325480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10"/>
          <p:cNvSpPr txBox="1"/>
          <p:nvPr>
            <p:ph idx="5" type="subTitle"/>
          </p:nvPr>
        </p:nvSpPr>
        <p:spPr>
          <a:xfrm>
            <a:off x="6345530" y="1624657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0"/>
          <p:cNvSpPr txBox="1"/>
          <p:nvPr>
            <p:ph idx="6" type="subTitle"/>
          </p:nvPr>
        </p:nvSpPr>
        <p:spPr>
          <a:xfrm>
            <a:off x="6345530" y="3325480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10"/>
          <p:cNvSpPr txBox="1"/>
          <p:nvPr>
            <p:ph idx="7" type="subTitle"/>
          </p:nvPr>
        </p:nvSpPr>
        <p:spPr>
          <a:xfrm>
            <a:off x="910870" y="1270584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8" name="Google Shape;208;p10"/>
          <p:cNvSpPr txBox="1"/>
          <p:nvPr>
            <p:ph idx="8" type="subTitle"/>
          </p:nvPr>
        </p:nvSpPr>
        <p:spPr>
          <a:xfrm>
            <a:off x="3628200" y="1270584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9" name="Google Shape;209;p10"/>
          <p:cNvSpPr txBox="1"/>
          <p:nvPr>
            <p:ph idx="9" type="subTitle"/>
          </p:nvPr>
        </p:nvSpPr>
        <p:spPr>
          <a:xfrm>
            <a:off x="6347241" y="1270584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0" name="Google Shape;210;p10"/>
          <p:cNvSpPr txBox="1"/>
          <p:nvPr>
            <p:ph idx="13" type="subTitle"/>
          </p:nvPr>
        </p:nvSpPr>
        <p:spPr>
          <a:xfrm>
            <a:off x="910870" y="2968246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1" name="Google Shape;211;p10"/>
          <p:cNvSpPr txBox="1"/>
          <p:nvPr>
            <p:ph idx="14" type="subTitle"/>
          </p:nvPr>
        </p:nvSpPr>
        <p:spPr>
          <a:xfrm>
            <a:off x="3628200" y="2968246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10"/>
          <p:cNvSpPr txBox="1"/>
          <p:nvPr>
            <p:ph idx="15" type="subTitle"/>
          </p:nvPr>
        </p:nvSpPr>
        <p:spPr>
          <a:xfrm>
            <a:off x="6347241" y="2968246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0" i="0" sz="3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bin"/>
              <a:buChar char="■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type="ctrTitle"/>
          </p:nvPr>
        </p:nvSpPr>
        <p:spPr>
          <a:xfrm>
            <a:off x="1855450" y="879874"/>
            <a:ext cx="6087600" cy="18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"/>
                <a:ea typeface="Times"/>
                <a:cs typeface="Times"/>
                <a:sym typeface="Times"/>
              </a:rPr>
              <a:t>Maven </a:t>
            </a:r>
            <a:r>
              <a:rPr lang="en" sz="4400">
                <a:latin typeface="Times"/>
                <a:ea typeface="Times"/>
                <a:cs typeface="Times"/>
                <a:sym typeface="Times"/>
              </a:rPr>
              <a:t>Lifecycle</a:t>
            </a:r>
            <a:r>
              <a:rPr lang="en" sz="4400">
                <a:latin typeface="Times"/>
                <a:ea typeface="Times"/>
                <a:cs typeface="Times"/>
                <a:sym typeface="Times"/>
              </a:rPr>
              <a:t> &amp; Advantages</a:t>
            </a:r>
            <a:endParaRPr sz="44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4275550" y="3122425"/>
            <a:ext cx="457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By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Sachin Sajwan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horya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What is Maven?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4" name="Google Shape;474;p26"/>
          <p:cNvSpPr txBox="1"/>
          <p:nvPr>
            <p:ph idx="1" type="body"/>
          </p:nvPr>
        </p:nvSpPr>
        <p:spPr>
          <a:xfrm>
            <a:off x="720000" y="1215753"/>
            <a:ext cx="77040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Maven is a project management and comprehension tool that provides developers a complete build lifecycle</a:t>
            </a:r>
            <a:r>
              <a:rPr lang="en" sz="1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400">
                <a:latin typeface="Times"/>
                <a:ea typeface="Times"/>
                <a:cs typeface="Times"/>
                <a:sym typeface="Times"/>
              </a:rPr>
              <a:t>framework.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   Its helps in: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Builds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Documentation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Dependencies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Distribution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75" name="Google Shape;4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00" y="2026925"/>
            <a:ext cx="4464776" cy="2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type="title"/>
          </p:nvPr>
        </p:nvSpPr>
        <p:spPr>
          <a:xfrm>
            <a:off x="710100" y="381400"/>
            <a:ext cx="77238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404040"/>
                </a:solidFill>
                <a:latin typeface="Times"/>
                <a:ea typeface="Times"/>
                <a:cs typeface="Times"/>
                <a:sym typeface="Times"/>
              </a:rPr>
              <a:t>Maven Architecture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81" name="Google Shape;4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75" y="1312700"/>
            <a:ext cx="7467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Features of Maven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7" name="Google Shape;487;p28"/>
          <p:cNvSpPr txBox="1"/>
          <p:nvPr>
            <p:ph idx="1" type="body"/>
          </p:nvPr>
        </p:nvSpPr>
        <p:spPr>
          <a:xfrm>
            <a:off x="519750" y="1215744"/>
            <a:ext cx="81045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Simple project setup that follows best practices.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Consistent usage across all projects.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Dependency management including automatic updating.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Backward Compatibility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Maven LifeCycle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93" name="Google Shape;4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01" y="1127725"/>
            <a:ext cx="4901000" cy="32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/>
        </p:nvSpPr>
        <p:spPr>
          <a:xfrm>
            <a:off x="2365675" y="1586550"/>
            <a:ext cx="5446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 YOU</a:t>
            </a:r>
            <a:endParaRPr sz="5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lf Introduction for Team Meeting by Slidesgo">
  <a:themeElements>
    <a:clrScheme name="Simple Light">
      <a:dk1>
        <a:srgbClr val="202630"/>
      </a:dk1>
      <a:lt1>
        <a:srgbClr val="FEFEFD"/>
      </a:lt1>
      <a:dk2>
        <a:srgbClr val="F7E6D5"/>
      </a:dk2>
      <a:lt2>
        <a:srgbClr val="FFC398"/>
      </a:lt2>
      <a:accent1>
        <a:srgbClr val="ECA17D"/>
      </a:accent1>
      <a:accent2>
        <a:srgbClr val="737049"/>
      </a:accent2>
      <a:accent3>
        <a:srgbClr val="595631"/>
      </a:accent3>
      <a:accent4>
        <a:srgbClr val="FFFFFF"/>
      </a:accent4>
      <a:accent5>
        <a:srgbClr val="FFFFFF"/>
      </a:accent5>
      <a:accent6>
        <a:srgbClr val="FFFFFF"/>
      </a:accent6>
      <a:hlink>
        <a:srgbClr val="2026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