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hyperlink" Target="https://telling-stormy-ear.glitch.me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66385"/>
            <a:ext cx="10363198" cy="1470025"/>
          </a:xfrm>
          <a:solidFill>
            <a:schemeClr val="lt1"/>
          </a:solidFill>
          <a:ln>
            <a:solidFill>
              <a:schemeClr val="dk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노래를 넣고 가수를 고른다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4756" y="5394567"/>
            <a:ext cx="6694838" cy="1061855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/>
              <a:t>BOB 12th_</a:t>
            </a:r>
            <a:r>
              <a:rPr lang="ko-KR" altLang="en-US" b="1"/>
              <a:t>보안제품개발</a:t>
            </a:r>
            <a:endParaRPr lang="ko-KR" altLang="en-US" b="1"/>
          </a:p>
          <a:p>
            <a:pPr lvl="0">
              <a:defRPr/>
            </a:pPr>
            <a:r>
              <a:rPr lang="ko-KR" altLang="en-US"/>
              <a:t>성민우</a:t>
            </a:r>
            <a:r>
              <a:rPr lang="en-US" altLang="ko-KR"/>
              <a:t>,</a:t>
            </a:r>
            <a:r>
              <a:rPr lang="ko-KR" altLang="en-US"/>
              <a:t> 정태인</a:t>
            </a:r>
            <a:r>
              <a:rPr lang="en-US" altLang="ko-KR"/>
              <a:t>,</a:t>
            </a:r>
            <a:r>
              <a:rPr lang="ko-KR" altLang="en-US"/>
              <a:t> 구교민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3298" y="2303959"/>
            <a:ext cx="3060603" cy="2534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주제 선정 동기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7918" y="1769329"/>
            <a:ext cx="9654424" cy="2104755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7918" y="4271264"/>
            <a:ext cx="9654424" cy="2092112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243610" y="67560"/>
            <a:ext cx="7380928" cy="1325562"/>
          </a:xfrm>
        </p:spPr>
        <p:txBody>
          <a:bodyPr/>
          <a:lstStyle/>
          <a:p>
            <a:pPr lvl="0">
              <a:defRPr/>
            </a:pPr>
            <a:r>
              <a:rPr lang="ko-KR" altLang="en-US" sz="5000" b="1"/>
              <a:t>소개</a:t>
            </a:r>
            <a:endParaRPr lang="ko-KR" altLang="en-US" sz="50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609599" y="5220432"/>
            <a:ext cx="11015558" cy="10002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000"/>
              <a:t>음성 파일을 </a:t>
            </a:r>
            <a:r>
              <a:rPr lang="en-US" altLang="ko-KR" sz="3000"/>
              <a:t>Ai</a:t>
            </a:r>
            <a:r>
              <a:rPr lang="ko-KR" altLang="en-US" sz="3000"/>
              <a:t>를 이용하여 해당 가수가 부르지 않은 노래를 오픈소스와 학습된 모델들을 이용하여 직접 만들어 본 결과물</a:t>
            </a:r>
            <a:endParaRPr lang="ko-KR" altLang="en-US" sz="3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0254" y="1524000"/>
            <a:ext cx="8835292" cy="3253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가로 글상자 6"/>
          <p:cNvSpPr txBox="1"/>
          <p:nvPr/>
        </p:nvSpPr>
        <p:spPr>
          <a:xfrm>
            <a:off x="8448169" y="6391929"/>
            <a:ext cx="3620955" cy="3671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hlinkClick r:id="rId4"/>
              </a:rPr>
              <a:t>https://telling-stormy-ear.glitch.me/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05535" y="143760"/>
            <a:ext cx="7380928" cy="1325562"/>
          </a:xfrm>
        </p:spPr>
        <p:txBody>
          <a:bodyPr/>
          <a:lstStyle/>
          <a:p>
            <a:pPr lvl="0">
              <a:defRPr/>
            </a:pPr>
            <a:r>
              <a:rPr lang="ko-KR" altLang="en-US" sz="5000" b="1"/>
              <a:t>목표</a:t>
            </a:r>
            <a:endParaRPr lang="ko-KR" altLang="en-US" sz="50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609599" y="2529452"/>
            <a:ext cx="11375244" cy="23740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여러 가수의 </a:t>
            </a:r>
            <a:r>
              <a:rPr lang="ko-KR" altLang="en-US" sz="3000" b="1">
                <a:solidFill>
                  <a:srgbClr val="3057b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목소리 모델</a:t>
            </a:r>
            <a:r>
              <a:rPr lang="ko-KR" altLang="en-US" sz="3000"/>
              <a:t>과 해당 </a:t>
            </a:r>
            <a:r>
              <a:rPr lang="ko-KR" altLang="en-US" sz="3000" b="1">
                <a:solidFill>
                  <a:srgbClr val="3057b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딥러닝 </a:t>
            </a:r>
            <a:r>
              <a:rPr lang="ko-KR" altLang="en-US" sz="3000">
                <a:solidFill>
                  <a:schemeClr val="dk1"/>
                </a:solidFill>
                <a:effectLst/>
              </a:rPr>
              <a:t>코드</a:t>
            </a:r>
            <a:r>
              <a:rPr lang="ko-KR" altLang="en-US" sz="3000"/>
              <a:t>를 이용하여</a:t>
            </a:r>
            <a:r>
              <a:rPr lang="en-US" altLang="ko-KR" sz="3000"/>
              <a:t>,</a:t>
            </a:r>
            <a:r>
              <a:rPr lang="ko-KR" altLang="en-US" sz="3000"/>
              <a:t> 사용자가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ko-KR" altLang="en-US" sz="3000"/>
              <a:t>업로드한 음원 또는 영상의 목소리를 원하는 가수의 목소리로 </a:t>
            </a:r>
            <a:r>
              <a:rPr lang="ko-KR" altLang="en-US" sz="3000" b="1">
                <a:solidFill>
                  <a:srgbClr val="3057b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변환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ko-KR" altLang="en-US" sz="3000"/>
              <a:t>시켜주는 서비스 및 이를 활용한 다양한 기능의 </a:t>
            </a:r>
            <a:r>
              <a:rPr lang="ko-KR" altLang="en-US" sz="3000" b="1">
                <a:solidFill>
                  <a:srgbClr val="3057b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웹 서비스</a:t>
            </a:r>
            <a:r>
              <a:rPr lang="ko-KR" altLang="en-US" sz="3000"/>
              <a:t> 개발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05535" y="143760"/>
            <a:ext cx="7380928" cy="1325562"/>
          </a:xfrm>
        </p:spPr>
        <p:txBody>
          <a:bodyPr/>
          <a:lstStyle/>
          <a:p>
            <a:pPr lvl="0">
              <a:defRPr/>
            </a:pPr>
            <a:r>
              <a:rPr lang="ko-KR" altLang="en-US" sz="5000" b="1"/>
              <a:t>구현해야할 것</a:t>
            </a:r>
            <a:endParaRPr lang="ko-KR" altLang="en-US" sz="50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1508812" y="2369592"/>
            <a:ext cx="11375244" cy="3288418"/>
          </a:xfrm>
          <a:prstGeom prst="rect">
            <a:avLst/>
          </a:prstGeom>
        </p:spPr>
        <p:txBody>
          <a:bodyPr wrap="square">
            <a:spAutoFit/>
          </a:bodyPr>
          <a:p>
            <a:pPr marL="428400" lvl="0" indent="-428400">
              <a:buFont typeface="Arial"/>
              <a:buChar char="•"/>
              <a:defRPr/>
            </a:pPr>
            <a:r>
              <a:rPr lang="ko-KR" altLang="en-US" sz="3000"/>
              <a:t>음성 변환</a:t>
            </a: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r>
              <a:rPr lang="ko-KR" altLang="en-US" sz="3000"/>
              <a:t>오디오 편집기</a:t>
            </a: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r>
              <a:rPr lang="ko-KR" altLang="en-US" sz="3000"/>
              <a:t>웹 서비스</a:t>
            </a: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r>
              <a:rPr lang="ko-KR" altLang="en-US" sz="3000"/>
              <a:t>기타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05535" y="143760"/>
            <a:ext cx="7380928" cy="1325562"/>
          </a:xfrm>
        </p:spPr>
        <p:txBody>
          <a:bodyPr/>
          <a:lstStyle/>
          <a:p>
            <a:pPr lvl="0">
              <a:defRPr/>
            </a:pPr>
            <a:r>
              <a:rPr lang="ko-KR" altLang="en-US" sz="5000" b="1"/>
              <a:t>역할</a:t>
            </a:r>
            <a:endParaRPr lang="ko-KR" altLang="en-US" sz="50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1508812" y="2369592"/>
            <a:ext cx="11375244" cy="2371953"/>
          </a:xfrm>
          <a:prstGeom prst="rect">
            <a:avLst/>
          </a:prstGeom>
        </p:spPr>
        <p:txBody>
          <a:bodyPr wrap="square">
            <a:spAutoFit/>
          </a:bodyPr>
          <a:p>
            <a:pPr marL="428400" lvl="0" indent="-428400">
              <a:buFont typeface="Arial"/>
              <a:buChar char="•"/>
              <a:defRPr/>
            </a:pPr>
            <a:r>
              <a:rPr lang="en-US" altLang="ko-KR" sz="3000"/>
              <a:t>Web Front-end</a:t>
            </a:r>
            <a:endParaRPr lang="en-US" altLang="ko-KR" sz="3000"/>
          </a:p>
          <a:p>
            <a:pPr marL="0" lvl="0" indent="0">
              <a:buFont typeface="Arial"/>
              <a:buNone/>
              <a:defRPr/>
            </a:pP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r>
              <a:rPr lang="en-US" altLang="ko-KR" sz="3000"/>
              <a:t>Web Back-end</a:t>
            </a:r>
            <a:endParaRPr lang="en-US" altLang="ko-KR" sz="3000"/>
          </a:p>
          <a:p>
            <a:pPr marL="428400" lvl="0" indent="-428400">
              <a:buFont typeface="Arial"/>
              <a:buChar char="•"/>
              <a:defRPr/>
            </a:pPr>
            <a:endParaRPr lang="ko-KR" altLang="en-US" sz="3000"/>
          </a:p>
          <a:p>
            <a:pPr marL="428400" lvl="0" indent="-428400">
              <a:buFont typeface="Arial"/>
              <a:buChar char="•"/>
              <a:defRPr/>
            </a:pPr>
            <a:r>
              <a:rPr lang="en-US" altLang="ko-KR" sz="3000"/>
              <a:t>Python Programmer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460181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 sz="6000" b="1"/>
              <a:t>감사합니다</a:t>
            </a:r>
            <a:r>
              <a:rPr lang="en-US" altLang="ko-KR" sz="6000" b="1"/>
              <a:t>.</a:t>
            </a:r>
            <a:endParaRPr lang="en-US" altLang="ko-KR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화면 슬라이드 쇼(4:3)</ep:PresentationFormat>
  <ep:Paragraphs>21</ep:Paragraphs>
  <ep:Slides>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노래를 넣고 가수를 고른다.</vt:lpstr>
      <vt:lpstr>주제 선정 동기</vt:lpstr>
      <vt:lpstr>소개</vt:lpstr>
      <vt:lpstr>목표</vt:lpstr>
      <vt:lpstr>구현해야할 것</vt:lpstr>
      <vt:lpstr>역할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2023-08-17T06:43:27.245</dcterms:created>
  <dc:creator>USER</dc:creator>
  <cp:lastModifiedBy>USER</cp:lastModifiedBy>
  <dcterms:modified xsi:type="dcterms:W3CDTF">2023-08-17T08:43:21.351</dcterms:modified>
  <cp:revision>8</cp:revision>
  <dc:title>노래를 넣고 가수를 고른다.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