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0650" y="1280812"/>
            <a:ext cx="8830907" cy="429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2023-07-22T14:20:42.723</dcterms:created>
  <dc:creator>USER</dc:creator>
  <cp:lastModifiedBy>USER</cp:lastModifiedBy>
  <dcterms:modified xsi:type="dcterms:W3CDTF">2023-07-22T14:22:14.939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