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3" r:id="rId2"/>
    <p:sldId id="267" r:id="rId3"/>
    <p:sldId id="264" r:id="rId4"/>
    <p:sldId id="265" r:id="rId5"/>
    <p:sldId id="268" r:id="rId6"/>
    <p:sldId id="269" r:id="rId7"/>
    <p:sldId id="270" r:id="rId8"/>
    <p:sldId id="271" r:id="rId9"/>
    <p:sldId id="272" r:id="rId10"/>
    <p:sldId id="266" r:id="rId11"/>
    <p:sldId id="273" r:id="rId12"/>
    <p:sldId id="275" r:id="rId13"/>
    <p:sldId id="276" r:id="rId14"/>
    <p:sldId id="274" r:id="rId15"/>
    <p:sldId id="277" r:id="rId16"/>
    <p:sldId id="278" r:id="rId17"/>
    <p:sldId id="279" r:id="rId18"/>
    <p:sldId id="28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386" userDrawn="1">
          <p15:clr>
            <a:srgbClr val="A4A3A4"/>
          </p15:clr>
        </p15:guide>
        <p15:guide id="3" pos="53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77" autoAdjust="0"/>
    <p:restoredTop sz="95244" autoAdjust="0"/>
  </p:normalViewPr>
  <p:slideViewPr>
    <p:cSldViewPr snapToGrid="0">
      <p:cViewPr varScale="1">
        <p:scale>
          <a:sx n="82" d="100"/>
          <a:sy n="82" d="100"/>
        </p:scale>
        <p:origin x="917" y="62"/>
      </p:cViewPr>
      <p:guideLst>
        <p:guide orient="horz" pos="2160"/>
        <p:guide pos="3386"/>
        <p:guide pos="5382"/>
      </p:guideLst>
    </p:cSldViewPr>
  </p:slideViewPr>
  <p:outlineViewPr>
    <p:cViewPr>
      <p:scale>
        <a:sx n="33" d="100"/>
        <a:sy n="33" d="100"/>
      </p:scale>
      <p:origin x="0" y="0"/>
    </p:cViewPr>
  </p:outlineViewPr>
  <p:notesTextViewPr>
    <p:cViewPr>
      <p:scale>
        <a:sx n="1" d="1"/>
        <a:sy n="1" d="1"/>
      </p:scale>
      <p:origin x="0" y="0"/>
    </p:cViewPr>
  </p:notesTextViewPr>
  <p:sorterViewPr>
    <p:cViewPr>
      <p:scale>
        <a:sx n="63" d="100"/>
        <a:sy n="6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44FDF-487F-4C94-AAFC-06AA8DEE25DC}" type="datetimeFigureOut">
              <a:rPr lang="zh-CN" altLang="en-US" smtClean="0"/>
              <a:t>2023/1/14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4C3BF-5DBA-4A96-96E7-A0D8C0DFD08E}" type="slidenum">
              <a:rPr lang="zh-CN" altLang="en-US" smtClean="0"/>
              <a:t>‹#›</a:t>
            </a:fld>
            <a:endParaRPr lang="zh-CN" altLang="en-US"/>
          </a:p>
        </p:txBody>
      </p:sp>
    </p:spTree>
    <p:extLst>
      <p:ext uri="{BB962C8B-B14F-4D97-AF65-F5344CB8AC3E}">
        <p14:creationId xmlns:p14="http://schemas.microsoft.com/office/powerpoint/2010/main" val="1056570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04C3BF-5DBA-4A96-96E7-A0D8C0DFD08E}" type="slidenum">
              <a:rPr lang="zh-CN" altLang="en-US" smtClean="0"/>
              <a:t>15</a:t>
            </a:fld>
            <a:endParaRPr lang="zh-CN" altLang="en-US"/>
          </a:p>
        </p:txBody>
      </p:sp>
    </p:spTree>
    <p:extLst>
      <p:ext uri="{BB962C8B-B14F-4D97-AF65-F5344CB8AC3E}">
        <p14:creationId xmlns:p14="http://schemas.microsoft.com/office/powerpoint/2010/main" val="444170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EB337-3DF2-A000-B0CA-48998357E1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712E332-F531-4CD0-1CB6-C650B5BEF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893F20-03A2-E43D-715D-3CD56538AE31}"/>
              </a:ext>
            </a:extLst>
          </p:cNvPr>
          <p:cNvSpPr>
            <a:spLocks noGrp="1"/>
          </p:cNvSpPr>
          <p:nvPr>
            <p:ph type="dt" sz="half" idx="10"/>
          </p:nvPr>
        </p:nvSpPr>
        <p:spPr/>
        <p:txBody>
          <a:bodyPr/>
          <a:lstStyle/>
          <a:p>
            <a:fld id="{CCECEA9C-BBF7-4758-AA3B-9055FAC55D4C}"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8734164E-E834-8E98-956B-047C8EF333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C8CD79-BE0A-D633-4FEB-A52DD6C4FBD1}"/>
              </a:ext>
            </a:extLst>
          </p:cNvPr>
          <p:cNvSpPr>
            <a:spLocks noGrp="1"/>
          </p:cNvSpPr>
          <p:nvPr>
            <p:ph type="sldNum" sz="quarter" idx="12"/>
          </p:nvPr>
        </p:nvSpPr>
        <p:spPr/>
        <p:txBody>
          <a:bodyPr/>
          <a:lstStyle/>
          <a:p>
            <a:fld id="{CE9880EA-0B5D-424B-8366-7E9EFCFC67BF}" type="slidenum">
              <a:rPr lang="zh-CN" altLang="en-US" smtClean="0"/>
              <a:t>‹#›</a:t>
            </a:fld>
            <a:endParaRPr lang="zh-CN" altLang="en-US"/>
          </a:p>
        </p:txBody>
      </p:sp>
    </p:spTree>
    <p:extLst>
      <p:ext uri="{BB962C8B-B14F-4D97-AF65-F5344CB8AC3E}">
        <p14:creationId xmlns:p14="http://schemas.microsoft.com/office/powerpoint/2010/main" val="168352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9AF7D-91A9-FA06-B38E-66BB7E8655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4F76BCD-9201-E63A-85A8-6B1227926F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A42AA1-3143-7433-C5AA-440480479F71}"/>
              </a:ext>
            </a:extLst>
          </p:cNvPr>
          <p:cNvSpPr>
            <a:spLocks noGrp="1"/>
          </p:cNvSpPr>
          <p:nvPr>
            <p:ph type="dt" sz="half" idx="10"/>
          </p:nvPr>
        </p:nvSpPr>
        <p:spPr/>
        <p:txBody>
          <a:bodyPr/>
          <a:lstStyle/>
          <a:p>
            <a:fld id="{CCECEA9C-BBF7-4758-AA3B-9055FAC55D4C}"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2B4A421E-F785-D782-22CF-B4E0EA983D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B02CC8-8E16-C322-B87B-E539F7DB8BAB}"/>
              </a:ext>
            </a:extLst>
          </p:cNvPr>
          <p:cNvSpPr>
            <a:spLocks noGrp="1"/>
          </p:cNvSpPr>
          <p:nvPr>
            <p:ph type="sldNum" sz="quarter" idx="12"/>
          </p:nvPr>
        </p:nvSpPr>
        <p:spPr/>
        <p:txBody>
          <a:bodyPr/>
          <a:lstStyle/>
          <a:p>
            <a:fld id="{CE9880EA-0B5D-424B-8366-7E9EFCFC67BF}" type="slidenum">
              <a:rPr lang="zh-CN" altLang="en-US" smtClean="0"/>
              <a:t>‹#›</a:t>
            </a:fld>
            <a:endParaRPr lang="zh-CN" altLang="en-US"/>
          </a:p>
        </p:txBody>
      </p:sp>
    </p:spTree>
    <p:extLst>
      <p:ext uri="{BB962C8B-B14F-4D97-AF65-F5344CB8AC3E}">
        <p14:creationId xmlns:p14="http://schemas.microsoft.com/office/powerpoint/2010/main" val="80876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219FB03-0B59-2948-B908-8820ED3306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D40EF5-7781-C026-96E5-4D56B7CC13E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B1ACF9-6032-D67A-27B4-740BEAD4989B}"/>
              </a:ext>
            </a:extLst>
          </p:cNvPr>
          <p:cNvSpPr>
            <a:spLocks noGrp="1"/>
          </p:cNvSpPr>
          <p:nvPr>
            <p:ph type="dt" sz="half" idx="10"/>
          </p:nvPr>
        </p:nvSpPr>
        <p:spPr/>
        <p:txBody>
          <a:bodyPr/>
          <a:lstStyle/>
          <a:p>
            <a:fld id="{CCECEA9C-BBF7-4758-AA3B-9055FAC55D4C}"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F4CA8246-45BE-2BA1-6ADB-52B933E78A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D581AF-76A8-CB60-9B57-18BA40F0FE80}"/>
              </a:ext>
            </a:extLst>
          </p:cNvPr>
          <p:cNvSpPr>
            <a:spLocks noGrp="1"/>
          </p:cNvSpPr>
          <p:nvPr>
            <p:ph type="sldNum" sz="quarter" idx="12"/>
          </p:nvPr>
        </p:nvSpPr>
        <p:spPr/>
        <p:txBody>
          <a:bodyPr/>
          <a:lstStyle/>
          <a:p>
            <a:fld id="{CE9880EA-0B5D-424B-8366-7E9EFCFC67BF}" type="slidenum">
              <a:rPr lang="zh-CN" altLang="en-US" smtClean="0"/>
              <a:t>‹#›</a:t>
            </a:fld>
            <a:endParaRPr lang="zh-CN" altLang="en-US"/>
          </a:p>
        </p:txBody>
      </p:sp>
    </p:spTree>
    <p:extLst>
      <p:ext uri="{BB962C8B-B14F-4D97-AF65-F5344CB8AC3E}">
        <p14:creationId xmlns:p14="http://schemas.microsoft.com/office/powerpoint/2010/main" val="170934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935D0-CD1F-2435-7EC4-CD1BF347EB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1123C7-92EE-F6F5-CD98-8DB3CE125EE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A24C7B-08B3-6ADD-5096-9C7C918A4DB2}"/>
              </a:ext>
            </a:extLst>
          </p:cNvPr>
          <p:cNvSpPr>
            <a:spLocks noGrp="1"/>
          </p:cNvSpPr>
          <p:nvPr>
            <p:ph type="dt" sz="half" idx="10"/>
          </p:nvPr>
        </p:nvSpPr>
        <p:spPr/>
        <p:txBody>
          <a:bodyPr/>
          <a:lstStyle/>
          <a:p>
            <a:fld id="{CCECEA9C-BBF7-4758-AA3B-9055FAC55D4C}"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57C53FDD-1E7A-E6A8-5F78-70A004C07E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E113F0-F51C-ACDE-EB2E-213B4B559743}"/>
              </a:ext>
            </a:extLst>
          </p:cNvPr>
          <p:cNvSpPr>
            <a:spLocks noGrp="1"/>
          </p:cNvSpPr>
          <p:nvPr>
            <p:ph type="sldNum" sz="quarter" idx="12"/>
          </p:nvPr>
        </p:nvSpPr>
        <p:spPr/>
        <p:txBody>
          <a:bodyPr/>
          <a:lstStyle/>
          <a:p>
            <a:fld id="{CE9880EA-0B5D-424B-8366-7E9EFCFC67BF}" type="slidenum">
              <a:rPr lang="zh-CN" altLang="en-US" smtClean="0"/>
              <a:t>‹#›</a:t>
            </a:fld>
            <a:endParaRPr lang="zh-CN" altLang="en-US"/>
          </a:p>
        </p:txBody>
      </p:sp>
    </p:spTree>
    <p:extLst>
      <p:ext uri="{BB962C8B-B14F-4D97-AF65-F5344CB8AC3E}">
        <p14:creationId xmlns:p14="http://schemas.microsoft.com/office/powerpoint/2010/main" val="358741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65C26-8C9B-8EA1-29F7-3020BDF391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C9C9EB9-3624-45CF-4AFD-4BDAA2C43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10CF503-DBFD-3979-1997-814C4181F207}"/>
              </a:ext>
            </a:extLst>
          </p:cNvPr>
          <p:cNvSpPr>
            <a:spLocks noGrp="1"/>
          </p:cNvSpPr>
          <p:nvPr>
            <p:ph type="dt" sz="half" idx="10"/>
          </p:nvPr>
        </p:nvSpPr>
        <p:spPr/>
        <p:txBody>
          <a:bodyPr/>
          <a:lstStyle/>
          <a:p>
            <a:fld id="{CCECEA9C-BBF7-4758-AA3B-9055FAC55D4C}"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62CB4A02-C06D-A7B1-3CB6-AF0174CAA9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03FC1A-586C-CE8F-6FB7-50C5F76C94BD}"/>
              </a:ext>
            </a:extLst>
          </p:cNvPr>
          <p:cNvSpPr>
            <a:spLocks noGrp="1"/>
          </p:cNvSpPr>
          <p:nvPr>
            <p:ph type="sldNum" sz="quarter" idx="12"/>
          </p:nvPr>
        </p:nvSpPr>
        <p:spPr/>
        <p:txBody>
          <a:bodyPr/>
          <a:lstStyle/>
          <a:p>
            <a:fld id="{CE9880EA-0B5D-424B-8366-7E9EFCFC67BF}" type="slidenum">
              <a:rPr lang="zh-CN" altLang="en-US" smtClean="0"/>
              <a:t>‹#›</a:t>
            </a:fld>
            <a:endParaRPr lang="zh-CN" altLang="en-US"/>
          </a:p>
        </p:txBody>
      </p:sp>
    </p:spTree>
    <p:extLst>
      <p:ext uri="{BB962C8B-B14F-4D97-AF65-F5344CB8AC3E}">
        <p14:creationId xmlns:p14="http://schemas.microsoft.com/office/powerpoint/2010/main" val="2942388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C2F45-877E-BB3B-3C2D-1895ABA815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E4DD82-5CD5-FCD9-C247-F8797359E63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6494C8E-DD09-E310-E97B-B674637D7D6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E519EB7-BB0E-38AA-37ED-F05892A9DC6F}"/>
              </a:ext>
            </a:extLst>
          </p:cNvPr>
          <p:cNvSpPr>
            <a:spLocks noGrp="1"/>
          </p:cNvSpPr>
          <p:nvPr>
            <p:ph type="dt" sz="half" idx="10"/>
          </p:nvPr>
        </p:nvSpPr>
        <p:spPr/>
        <p:txBody>
          <a:bodyPr/>
          <a:lstStyle/>
          <a:p>
            <a:fld id="{CCECEA9C-BBF7-4758-AA3B-9055FAC55D4C}"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06FEA073-1D6E-A3C4-DD74-01796FA67A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6DF6CB-A54F-4EF1-3273-69473EC687EB}"/>
              </a:ext>
            </a:extLst>
          </p:cNvPr>
          <p:cNvSpPr>
            <a:spLocks noGrp="1"/>
          </p:cNvSpPr>
          <p:nvPr>
            <p:ph type="sldNum" sz="quarter" idx="12"/>
          </p:nvPr>
        </p:nvSpPr>
        <p:spPr/>
        <p:txBody>
          <a:bodyPr/>
          <a:lstStyle/>
          <a:p>
            <a:fld id="{CE9880EA-0B5D-424B-8366-7E9EFCFC67BF}" type="slidenum">
              <a:rPr lang="zh-CN" altLang="en-US" smtClean="0"/>
              <a:t>‹#›</a:t>
            </a:fld>
            <a:endParaRPr lang="zh-CN" altLang="en-US"/>
          </a:p>
        </p:txBody>
      </p:sp>
    </p:spTree>
    <p:extLst>
      <p:ext uri="{BB962C8B-B14F-4D97-AF65-F5344CB8AC3E}">
        <p14:creationId xmlns:p14="http://schemas.microsoft.com/office/powerpoint/2010/main" val="277318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67203-DA45-F540-2F39-1B5C090902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32570C1-BCA4-FEB6-4684-D1F44D9467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1B1C666-EAF5-731A-7C74-668F7120159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5C693F8-C1F1-31A9-78BB-953B8153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A9EA05B-817C-D503-5A77-F7D402BCE5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70ADF7-69E8-B567-AF78-C9CA0A152035}"/>
              </a:ext>
            </a:extLst>
          </p:cNvPr>
          <p:cNvSpPr>
            <a:spLocks noGrp="1"/>
          </p:cNvSpPr>
          <p:nvPr>
            <p:ph type="dt" sz="half" idx="10"/>
          </p:nvPr>
        </p:nvSpPr>
        <p:spPr/>
        <p:txBody>
          <a:bodyPr/>
          <a:lstStyle/>
          <a:p>
            <a:fld id="{CCECEA9C-BBF7-4758-AA3B-9055FAC55D4C}" type="datetimeFigureOut">
              <a:rPr lang="zh-CN" altLang="en-US" smtClean="0"/>
              <a:t>2023/1/14</a:t>
            </a:fld>
            <a:endParaRPr lang="zh-CN" altLang="en-US"/>
          </a:p>
        </p:txBody>
      </p:sp>
      <p:sp>
        <p:nvSpPr>
          <p:cNvPr id="8" name="页脚占位符 7">
            <a:extLst>
              <a:ext uri="{FF2B5EF4-FFF2-40B4-BE49-F238E27FC236}">
                <a16:creationId xmlns:a16="http://schemas.microsoft.com/office/drawing/2014/main" id="{789FA367-18DE-3123-4DE8-CF63C4D4215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11C3BB6-F9D4-CBA3-ECE9-F63BAD6FDB7C}"/>
              </a:ext>
            </a:extLst>
          </p:cNvPr>
          <p:cNvSpPr>
            <a:spLocks noGrp="1"/>
          </p:cNvSpPr>
          <p:nvPr>
            <p:ph type="sldNum" sz="quarter" idx="12"/>
          </p:nvPr>
        </p:nvSpPr>
        <p:spPr/>
        <p:txBody>
          <a:bodyPr/>
          <a:lstStyle/>
          <a:p>
            <a:fld id="{CE9880EA-0B5D-424B-8366-7E9EFCFC67BF}" type="slidenum">
              <a:rPr lang="zh-CN" altLang="en-US" smtClean="0"/>
              <a:t>‹#›</a:t>
            </a:fld>
            <a:endParaRPr lang="zh-CN" altLang="en-US"/>
          </a:p>
        </p:txBody>
      </p:sp>
    </p:spTree>
    <p:extLst>
      <p:ext uri="{BB962C8B-B14F-4D97-AF65-F5344CB8AC3E}">
        <p14:creationId xmlns:p14="http://schemas.microsoft.com/office/powerpoint/2010/main" val="325792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3E5E4-80A2-28AF-AD3A-2AE1F3F6D5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3ABC2D-0774-60B1-BAEE-BA11ABD530E1}"/>
              </a:ext>
            </a:extLst>
          </p:cNvPr>
          <p:cNvSpPr>
            <a:spLocks noGrp="1"/>
          </p:cNvSpPr>
          <p:nvPr>
            <p:ph type="dt" sz="half" idx="10"/>
          </p:nvPr>
        </p:nvSpPr>
        <p:spPr/>
        <p:txBody>
          <a:bodyPr/>
          <a:lstStyle/>
          <a:p>
            <a:fld id="{CCECEA9C-BBF7-4758-AA3B-9055FAC55D4C}" type="datetimeFigureOut">
              <a:rPr lang="zh-CN" altLang="en-US" smtClean="0"/>
              <a:t>2023/1/14</a:t>
            </a:fld>
            <a:endParaRPr lang="zh-CN" altLang="en-US"/>
          </a:p>
        </p:txBody>
      </p:sp>
      <p:sp>
        <p:nvSpPr>
          <p:cNvPr id="4" name="页脚占位符 3">
            <a:extLst>
              <a:ext uri="{FF2B5EF4-FFF2-40B4-BE49-F238E27FC236}">
                <a16:creationId xmlns:a16="http://schemas.microsoft.com/office/drawing/2014/main" id="{6BA3BE26-B6C3-0DD0-B235-791B2C3FAC7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BDF49B-6F2C-EFE7-2CAA-B83634678CAD}"/>
              </a:ext>
            </a:extLst>
          </p:cNvPr>
          <p:cNvSpPr>
            <a:spLocks noGrp="1"/>
          </p:cNvSpPr>
          <p:nvPr>
            <p:ph type="sldNum" sz="quarter" idx="12"/>
          </p:nvPr>
        </p:nvSpPr>
        <p:spPr/>
        <p:txBody>
          <a:bodyPr/>
          <a:lstStyle/>
          <a:p>
            <a:fld id="{CE9880EA-0B5D-424B-8366-7E9EFCFC67BF}" type="slidenum">
              <a:rPr lang="zh-CN" altLang="en-US" smtClean="0"/>
              <a:t>‹#›</a:t>
            </a:fld>
            <a:endParaRPr lang="zh-CN" altLang="en-US"/>
          </a:p>
        </p:txBody>
      </p:sp>
    </p:spTree>
    <p:extLst>
      <p:ext uri="{BB962C8B-B14F-4D97-AF65-F5344CB8AC3E}">
        <p14:creationId xmlns:p14="http://schemas.microsoft.com/office/powerpoint/2010/main" val="393888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B1F76A-EB66-BE51-BCDA-F6A42F755349}"/>
              </a:ext>
            </a:extLst>
          </p:cNvPr>
          <p:cNvSpPr>
            <a:spLocks noGrp="1"/>
          </p:cNvSpPr>
          <p:nvPr>
            <p:ph type="dt" sz="half" idx="10"/>
          </p:nvPr>
        </p:nvSpPr>
        <p:spPr/>
        <p:txBody>
          <a:bodyPr/>
          <a:lstStyle/>
          <a:p>
            <a:fld id="{CCECEA9C-BBF7-4758-AA3B-9055FAC55D4C}" type="datetimeFigureOut">
              <a:rPr lang="zh-CN" altLang="en-US" smtClean="0"/>
              <a:t>2023/1/14</a:t>
            </a:fld>
            <a:endParaRPr lang="zh-CN" altLang="en-US"/>
          </a:p>
        </p:txBody>
      </p:sp>
      <p:sp>
        <p:nvSpPr>
          <p:cNvPr id="3" name="页脚占位符 2">
            <a:extLst>
              <a:ext uri="{FF2B5EF4-FFF2-40B4-BE49-F238E27FC236}">
                <a16:creationId xmlns:a16="http://schemas.microsoft.com/office/drawing/2014/main" id="{E36708E3-3019-1806-1199-38E9D39B6F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15D76EE-5990-FC2A-F04C-BDEA7BC91115}"/>
              </a:ext>
            </a:extLst>
          </p:cNvPr>
          <p:cNvSpPr>
            <a:spLocks noGrp="1"/>
          </p:cNvSpPr>
          <p:nvPr>
            <p:ph type="sldNum" sz="quarter" idx="12"/>
          </p:nvPr>
        </p:nvSpPr>
        <p:spPr/>
        <p:txBody>
          <a:bodyPr/>
          <a:lstStyle/>
          <a:p>
            <a:fld id="{CE9880EA-0B5D-424B-8366-7E9EFCFC67BF}" type="slidenum">
              <a:rPr lang="zh-CN" altLang="en-US" smtClean="0"/>
              <a:t>‹#›</a:t>
            </a:fld>
            <a:endParaRPr lang="zh-CN" altLang="en-US"/>
          </a:p>
        </p:txBody>
      </p:sp>
    </p:spTree>
    <p:extLst>
      <p:ext uri="{BB962C8B-B14F-4D97-AF65-F5344CB8AC3E}">
        <p14:creationId xmlns:p14="http://schemas.microsoft.com/office/powerpoint/2010/main" val="360806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5EEDC-1BAC-8FB4-D196-3D569B85B3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A4EC40-4648-36CC-7039-D2784BA8E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463CD9-9492-63E6-7296-D204E0144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1BCC6C-21AD-2612-9ED2-D4A58DA57F73}"/>
              </a:ext>
            </a:extLst>
          </p:cNvPr>
          <p:cNvSpPr>
            <a:spLocks noGrp="1"/>
          </p:cNvSpPr>
          <p:nvPr>
            <p:ph type="dt" sz="half" idx="10"/>
          </p:nvPr>
        </p:nvSpPr>
        <p:spPr/>
        <p:txBody>
          <a:bodyPr/>
          <a:lstStyle/>
          <a:p>
            <a:fld id="{CCECEA9C-BBF7-4758-AA3B-9055FAC55D4C}"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64560BE9-248A-9B59-7C87-5D87971BC4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1A68B4-FD78-1596-4397-3D76A45C3F96}"/>
              </a:ext>
            </a:extLst>
          </p:cNvPr>
          <p:cNvSpPr>
            <a:spLocks noGrp="1"/>
          </p:cNvSpPr>
          <p:nvPr>
            <p:ph type="sldNum" sz="quarter" idx="12"/>
          </p:nvPr>
        </p:nvSpPr>
        <p:spPr/>
        <p:txBody>
          <a:bodyPr/>
          <a:lstStyle/>
          <a:p>
            <a:fld id="{CE9880EA-0B5D-424B-8366-7E9EFCFC67BF}" type="slidenum">
              <a:rPr lang="zh-CN" altLang="en-US" smtClean="0"/>
              <a:t>‹#›</a:t>
            </a:fld>
            <a:endParaRPr lang="zh-CN" altLang="en-US"/>
          </a:p>
        </p:txBody>
      </p:sp>
    </p:spTree>
    <p:extLst>
      <p:ext uri="{BB962C8B-B14F-4D97-AF65-F5344CB8AC3E}">
        <p14:creationId xmlns:p14="http://schemas.microsoft.com/office/powerpoint/2010/main" val="133358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068DB-46C1-0709-915A-0047D169DE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72106B-A436-E55C-81F9-CAA37A59A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2A9A5F-873E-225A-4BD4-92113F29D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A4288F-5E3D-79DB-6E21-A534F664B2C2}"/>
              </a:ext>
            </a:extLst>
          </p:cNvPr>
          <p:cNvSpPr>
            <a:spLocks noGrp="1"/>
          </p:cNvSpPr>
          <p:nvPr>
            <p:ph type="dt" sz="half" idx="10"/>
          </p:nvPr>
        </p:nvSpPr>
        <p:spPr/>
        <p:txBody>
          <a:bodyPr/>
          <a:lstStyle/>
          <a:p>
            <a:fld id="{CCECEA9C-BBF7-4758-AA3B-9055FAC55D4C}"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CD392E7A-5683-408D-EA38-7C151856B6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A4AF1A-B666-2324-32C1-2F8B9C234290}"/>
              </a:ext>
            </a:extLst>
          </p:cNvPr>
          <p:cNvSpPr>
            <a:spLocks noGrp="1"/>
          </p:cNvSpPr>
          <p:nvPr>
            <p:ph type="sldNum" sz="quarter" idx="12"/>
          </p:nvPr>
        </p:nvSpPr>
        <p:spPr/>
        <p:txBody>
          <a:bodyPr/>
          <a:lstStyle/>
          <a:p>
            <a:fld id="{CE9880EA-0B5D-424B-8366-7E9EFCFC67BF}" type="slidenum">
              <a:rPr lang="zh-CN" altLang="en-US" smtClean="0"/>
              <a:t>‹#›</a:t>
            </a:fld>
            <a:endParaRPr lang="zh-CN" altLang="en-US"/>
          </a:p>
        </p:txBody>
      </p:sp>
    </p:spTree>
    <p:extLst>
      <p:ext uri="{BB962C8B-B14F-4D97-AF65-F5344CB8AC3E}">
        <p14:creationId xmlns:p14="http://schemas.microsoft.com/office/powerpoint/2010/main" val="369644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66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DE151E-7B6B-C790-C4DB-58A0B320B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E2510A1-8341-2A52-3DB7-CDB99C6CB0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EC6256-9BF8-7C8B-201E-E7570EB87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CEA9C-BBF7-4758-AA3B-9055FAC55D4C}"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E580BC04-28AA-6C2B-949A-302E78AD8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ADD1A95-85C6-7EF8-CEBD-404140854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880EA-0B5D-424B-8366-7E9EFCFC67BF}" type="slidenum">
              <a:rPr lang="zh-CN" altLang="en-US" smtClean="0"/>
              <a:t>‹#›</a:t>
            </a:fld>
            <a:endParaRPr lang="zh-CN" altLang="en-US"/>
          </a:p>
        </p:txBody>
      </p:sp>
    </p:spTree>
    <p:extLst>
      <p:ext uri="{BB962C8B-B14F-4D97-AF65-F5344CB8AC3E}">
        <p14:creationId xmlns:p14="http://schemas.microsoft.com/office/powerpoint/2010/main" val="3914706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GI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web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0.jfif"/><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2.jpe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185A3D7-BFB0-E98E-C569-31BBE37706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文本框 1">
            <a:extLst>
              <a:ext uri="{FF2B5EF4-FFF2-40B4-BE49-F238E27FC236}">
                <a16:creationId xmlns:a16="http://schemas.microsoft.com/office/drawing/2014/main" id="{B82AEB74-A894-3F27-79F9-DB1202F18122}"/>
              </a:ext>
            </a:extLst>
          </p:cNvPr>
          <p:cNvSpPr txBox="1"/>
          <p:nvPr/>
        </p:nvSpPr>
        <p:spPr>
          <a:xfrm>
            <a:off x="797668" y="1203649"/>
            <a:ext cx="10231115" cy="2185214"/>
          </a:xfrm>
          <a:prstGeom prst="rect">
            <a:avLst/>
          </a:prstGeom>
          <a:noFill/>
        </p:spPr>
        <p:txBody>
          <a:bodyPr wrap="square" rtlCol="0">
            <a:spAutoFit/>
          </a:bodyPr>
          <a:lstStyle/>
          <a:p>
            <a:pPr algn="just">
              <a:lnSpc>
                <a:spcPct val="200000"/>
              </a:lnSpc>
              <a:tabLst>
                <a:tab pos="6721475" algn="l"/>
              </a:tabLst>
            </a:pPr>
            <a:r>
              <a:rPr lang="zh-CN" altLang="en-US" sz="4000" kern="0" dirty="0">
                <a:solidFill>
                  <a:srgbClr val="FF0000"/>
                </a:solidFill>
                <a:effectLst/>
                <a:latin typeface="华文行楷" panose="02010800040101010101" pitchFamily="2" charset="-122"/>
                <a:ea typeface="华文行楷" panose="02010800040101010101" pitchFamily="2" charset="-122"/>
                <a:cs typeface="方正小标宋简体"/>
              </a:rPr>
              <a:t>      学习二十大，永远跟党走，奋进新征程</a:t>
            </a:r>
            <a:endParaRPr lang="en-US" altLang="zh-CN" sz="4000" kern="0" dirty="0">
              <a:solidFill>
                <a:srgbClr val="FF0000"/>
              </a:solidFill>
              <a:effectLst/>
              <a:latin typeface="华文行楷" panose="02010800040101010101" pitchFamily="2" charset="-122"/>
              <a:ea typeface="华文行楷" panose="02010800040101010101" pitchFamily="2" charset="-122"/>
              <a:cs typeface="方正小标宋简体"/>
            </a:endParaRPr>
          </a:p>
          <a:p>
            <a:pPr algn="just">
              <a:lnSpc>
                <a:spcPct val="200000"/>
              </a:lnSpc>
              <a:tabLst>
                <a:tab pos="6721475" algn="l"/>
              </a:tabLst>
            </a:pPr>
            <a:r>
              <a:rPr lang="en-US" altLang="zh-CN" sz="3200" kern="0" dirty="0">
                <a:solidFill>
                  <a:srgbClr val="FF0000"/>
                </a:solidFill>
                <a:latin typeface="华文行楷" panose="02010800040101010101" pitchFamily="2" charset="-122"/>
                <a:ea typeface="华文行楷" panose="02010800040101010101" pitchFamily="2" charset="-122"/>
                <a:cs typeface="方正小标宋简体"/>
              </a:rPr>
              <a:t>                                                </a:t>
            </a:r>
            <a:r>
              <a:rPr lang="zh-CN" altLang="zh-CN" sz="3200" kern="0" dirty="0">
                <a:solidFill>
                  <a:srgbClr val="FF0000"/>
                </a:solidFill>
                <a:effectLst/>
                <a:latin typeface="华文行楷" panose="02010800040101010101" pitchFamily="2" charset="-122"/>
                <a:ea typeface="华文行楷" panose="02010800040101010101" pitchFamily="2" charset="-122"/>
                <a:cs typeface="方正小标宋简体"/>
              </a:rPr>
              <a:t>——庆祝党的二十大顺利召开</a:t>
            </a:r>
            <a:endParaRPr lang="zh-CN" altLang="zh-CN" sz="3200" kern="100" dirty="0">
              <a:solidFill>
                <a:srgbClr val="FF0000"/>
              </a:solidFill>
              <a:effectLst/>
              <a:latin typeface="华文行楷" panose="02010800040101010101" pitchFamily="2" charset="-122"/>
              <a:ea typeface="华文行楷" panose="02010800040101010101" pitchFamily="2" charset="-122"/>
              <a:cs typeface="宋体" panose="02010600030101010101" pitchFamily="2" charset="-122"/>
            </a:endParaRPr>
          </a:p>
        </p:txBody>
      </p:sp>
      <p:sp>
        <p:nvSpPr>
          <p:cNvPr id="5" name="文本框 4">
            <a:extLst>
              <a:ext uri="{FF2B5EF4-FFF2-40B4-BE49-F238E27FC236}">
                <a16:creationId xmlns:a16="http://schemas.microsoft.com/office/drawing/2014/main" id="{B4BC1DB4-E20F-666A-EAA1-BA5F229B9D19}"/>
              </a:ext>
            </a:extLst>
          </p:cNvPr>
          <p:cNvSpPr txBox="1"/>
          <p:nvPr/>
        </p:nvSpPr>
        <p:spPr>
          <a:xfrm>
            <a:off x="7972314" y="4220000"/>
            <a:ext cx="2572469" cy="1436932"/>
          </a:xfrm>
          <a:prstGeom prst="rect">
            <a:avLst/>
          </a:prstGeom>
          <a:noFill/>
        </p:spPr>
        <p:txBody>
          <a:bodyPr wrap="square" rtlCol="0">
            <a:spAutoFit/>
          </a:bodyPr>
          <a:lstStyle/>
          <a:p>
            <a:pPr>
              <a:lnSpc>
                <a:spcPct val="200000"/>
              </a:lnSpc>
            </a:pPr>
            <a:r>
              <a:rPr lang="zh-CN" altLang="en-US" sz="2400" dirty="0">
                <a:latin typeface="幼圆" panose="02010509060101010101" pitchFamily="49" charset="-122"/>
                <a:ea typeface="幼圆" panose="02010509060101010101" pitchFamily="49" charset="-122"/>
              </a:rPr>
              <a:t>主讲人：张浩文</a:t>
            </a:r>
            <a:endParaRPr lang="en-US" altLang="zh-CN" sz="2400" dirty="0">
              <a:latin typeface="幼圆" panose="02010509060101010101" pitchFamily="49" charset="-122"/>
              <a:ea typeface="幼圆" panose="02010509060101010101" pitchFamily="49" charset="-122"/>
            </a:endParaRPr>
          </a:p>
          <a:p>
            <a:pPr>
              <a:lnSpc>
                <a:spcPct val="200000"/>
              </a:lnSpc>
            </a:pPr>
            <a:r>
              <a:rPr lang="zh-CN" altLang="en-US" sz="2400" dirty="0">
                <a:latin typeface="幼圆" panose="02010509060101010101" pitchFamily="49" charset="-122"/>
                <a:ea typeface="幼圆" panose="02010509060101010101" pitchFamily="49" charset="-122"/>
              </a:rPr>
              <a:t>机工</a:t>
            </a:r>
            <a:r>
              <a:rPr lang="en-US" altLang="zh-CN" sz="2400" dirty="0">
                <a:latin typeface="幼圆" panose="02010509060101010101" pitchFamily="49" charset="-122"/>
                <a:ea typeface="幼圆" panose="02010509060101010101" pitchFamily="49" charset="-122"/>
              </a:rPr>
              <a:t>2102</a:t>
            </a:r>
            <a:r>
              <a:rPr lang="zh-CN" altLang="en-US" sz="2400" dirty="0">
                <a:latin typeface="幼圆" panose="02010509060101010101" pitchFamily="49" charset="-122"/>
                <a:ea typeface="幼圆" panose="02010509060101010101" pitchFamily="49" charset="-122"/>
              </a:rPr>
              <a:t>团支部</a:t>
            </a:r>
          </a:p>
        </p:txBody>
      </p:sp>
    </p:spTree>
    <p:extLst>
      <p:ext uri="{BB962C8B-B14F-4D97-AF65-F5344CB8AC3E}">
        <p14:creationId xmlns:p14="http://schemas.microsoft.com/office/powerpoint/2010/main" val="212270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6DC7B32-F346-4B9E-5FA7-371513F96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7" name="文本框 6">
            <a:extLst>
              <a:ext uri="{FF2B5EF4-FFF2-40B4-BE49-F238E27FC236}">
                <a16:creationId xmlns:a16="http://schemas.microsoft.com/office/drawing/2014/main" id="{473138A7-A003-60BA-8281-95E325000E0E}"/>
              </a:ext>
            </a:extLst>
          </p:cNvPr>
          <p:cNvSpPr txBox="1"/>
          <p:nvPr/>
        </p:nvSpPr>
        <p:spPr>
          <a:xfrm>
            <a:off x="3620277" y="1520889"/>
            <a:ext cx="6578081" cy="2645917"/>
          </a:xfrm>
          <a:prstGeom prst="rect">
            <a:avLst/>
          </a:prstGeom>
          <a:noFill/>
        </p:spPr>
        <p:txBody>
          <a:bodyPr wrap="square" rtlCol="0">
            <a:spAutoFit/>
          </a:bodyPr>
          <a:lstStyle/>
          <a:p>
            <a:pPr>
              <a:lnSpc>
                <a:spcPct val="150000"/>
              </a:lnSpc>
            </a:pPr>
            <a:r>
              <a:rPr lang="zh-CN" altLang="en-US" sz="6000" dirty="0">
                <a:latin typeface="楷体" panose="02010609060101010101" pitchFamily="49" charset="-122"/>
                <a:ea typeface="楷体" panose="02010609060101010101" pitchFamily="49" charset="-122"/>
              </a:rPr>
              <a:t>特团活动到此结束</a:t>
            </a:r>
            <a:endParaRPr lang="en-US" altLang="zh-CN" sz="6000" dirty="0">
              <a:latin typeface="楷体" panose="02010609060101010101" pitchFamily="49" charset="-122"/>
              <a:ea typeface="楷体" panose="02010609060101010101" pitchFamily="49" charset="-122"/>
            </a:endParaRPr>
          </a:p>
          <a:p>
            <a:pPr>
              <a:lnSpc>
                <a:spcPct val="150000"/>
              </a:lnSpc>
            </a:pPr>
            <a:r>
              <a:rPr lang="zh-CN" altLang="en-US" sz="6000" dirty="0">
                <a:latin typeface="楷体" panose="02010609060101010101" pitchFamily="49" charset="-122"/>
                <a:ea typeface="楷体" panose="02010609060101010101" pitchFamily="49" charset="-122"/>
              </a:rPr>
              <a:t>        谢谢观看</a:t>
            </a:r>
          </a:p>
        </p:txBody>
      </p:sp>
    </p:spTree>
    <p:extLst>
      <p:ext uri="{BB962C8B-B14F-4D97-AF65-F5344CB8AC3E}">
        <p14:creationId xmlns:p14="http://schemas.microsoft.com/office/powerpoint/2010/main" val="172431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2F1C14B6-FFF8-3213-8950-917192822C00}"/>
              </a:ext>
            </a:extLst>
          </p:cNvPr>
          <p:cNvCxnSpPr>
            <a:cxnSpLocks/>
          </p:cNvCxnSpPr>
          <p:nvPr/>
        </p:nvCxnSpPr>
        <p:spPr>
          <a:xfrm>
            <a:off x="2433484" y="5589639"/>
            <a:ext cx="7610168" cy="0"/>
          </a:xfrm>
          <a:prstGeom prst="line">
            <a:avLst/>
          </a:prstGeom>
          <a:ln w="25400"/>
        </p:spPr>
        <p:style>
          <a:lnRef idx="2">
            <a:schemeClr val="dk1"/>
          </a:lnRef>
          <a:fillRef idx="0">
            <a:schemeClr val="dk1"/>
          </a:fillRef>
          <a:effectRef idx="1">
            <a:schemeClr val="dk1"/>
          </a:effectRef>
          <a:fontRef idx="minor">
            <a:schemeClr val="tx1"/>
          </a:fontRef>
        </p:style>
      </p:cxnSp>
      <p:sp>
        <p:nvSpPr>
          <p:cNvPr id="8" name="椭圆 7">
            <a:extLst>
              <a:ext uri="{FF2B5EF4-FFF2-40B4-BE49-F238E27FC236}">
                <a16:creationId xmlns:a16="http://schemas.microsoft.com/office/drawing/2014/main" id="{BEE4C525-4FB4-2E57-6B0D-8FD3CA03EA1E}"/>
              </a:ext>
            </a:extLst>
          </p:cNvPr>
          <p:cNvSpPr/>
          <p:nvPr/>
        </p:nvSpPr>
        <p:spPr>
          <a:xfrm>
            <a:off x="4837470" y="4921450"/>
            <a:ext cx="648927" cy="66367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24D3B4EC-315B-EE85-154F-F692BEE710EE}"/>
              </a:ext>
            </a:extLst>
          </p:cNvPr>
          <p:cNvSpPr/>
          <p:nvPr/>
        </p:nvSpPr>
        <p:spPr>
          <a:xfrm>
            <a:off x="6705604" y="4921450"/>
            <a:ext cx="648927" cy="66367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EC90DF84-9A40-9FD1-5C7C-AE664186A4D1}"/>
              </a:ext>
            </a:extLst>
          </p:cNvPr>
          <p:cNvSpPr/>
          <p:nvPr/>
        </p:nvSpPr>
        <p:spPr>
          <a:xfrm>
            <a:off x="4294239" y="3572875"/>
            <a:ext cx="3603521" cy="1343003"/>
          </a:xfrm>
          <a:custGeom>
            <a:avLst/>
            <a:gdLst>
              <a:gd name="connsiteX0" fmla="*/ 1818968 w 3603521"/>
              <a:gd name="connsiteY0" fmla="*/ 0 h 1496959"/>
              <a:gd name="connsiteX1" fmla="*/ 1952609 w 3603521"/>
              <a:gd name="connsiteY1" fmla="*/ 105899 h 1496959"/>
              <a:gd name="connsiteX2" fmla="*/ 1961002 w 3603521"/>
              <a:gd name="connsiteY2" fmla="*/ 125360 h 1496959"/>
              <a:gd name="connsiteX3" fmla="*/ 3603521 w 3603521"/>
              <a:gd name="connsiteY3" fmla="*/ 125360 h 1496959"/>
              <a:gd name="connsiteX4" fmla="*/ 3603521 w 3603521"/>
              <a:gd name="connsiteY4" fmla="*/ 1496959 h 1496959"/>
              <a:gd name="connsiteX5" fmla="*/ 0 w 3603521"/>
              <a:gd name="connsiteY5" fmla="*/ 1496959 h 1496959"/>
              <a:gd name="connsiteX6" fmla="*/ 0 w 3603521"/>
              <a:gd name="connsiteY6" fmla="*/ 125360 h 1496959"/>
              <a:gd name="connsiteX7" fmla="*/ 1676934 w 3603521"/>
              <a:gd name="connsiteY7" fmla="*/ 125360 h 1496959"/>
              <a:gd name="connsiteX8" fmla="*/ 1685328 w 3603521"/>
              <a:gd name="connsiteY8" fmla="*/ 105899 h 1496959"/>
              <a:gd name="connsiteX9" fmla="*/ 1818968 w 3603521"/>
              <a:gd name="connsiteY9" fmla="*/ 0 h 1496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03521" h="1496959">
                <a:moveTo>
                  <a:pt x="1818968" y="0"/>
                </a:moveTo>
                <a:cubicBezTo>
                  <a:pt x="1871158" y="0"/>
                  <a:pt x="1918407" y="40469"/>
                  <a:pt x="1952609" y="105899"/>
                </a:cubicBezTo>
                <a:lnTo>
                  <a:pt x="1961002" y="125360"/>
                </a:lnTo>
                <a:lnTo>
                  <a:pt x="3603521" y="125360"/>
                </a:lnTo>
                <a:lnTo>
                  <a:pt x="3603521" y="1496959"/>
                </a:lnTo>
                <a:lnTo>
                  <a:pt x="0" y="1496959"/>
                </a:lnTo>
                <a:lnTo>
                  <a:pt x="0" y="125360"/>
                </a:lnTo>
                <a:lnTo>
                  <a:pt x="1676934" y="125360"/>
                </a:lnTo>
                <a:lnTo>
                  <a:pt x="1685328" y="105899"/>
                </a:lnTo>
                <a:cubicBezTo>
                  <a:pt x="1719529" y="40469"/>
                  <a:pt x="1766778" y="0"/>
                  <a:pt x="1818968" y="0"/>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cxnSp>
        <p:nvCxnSpPr>
          <p:cNvPr id="17" name="直接连接符 16">
            <a:extLst>
              <a:ext uri="{FF2B5EF4-FFF2-40B4-BE49-F238E27FC236}">
                <a16:creationId xmlns:a16="http://schemas.microsoft.com/office/drawing/2014/main" id="{EBC43A79-37ED-1C55-C4D7-21BF786DCF91}"/>
              </a:ext>
            </a:extLst>
          </p:cNvPr>
          <p:cNvCxnSpPr>
            <a:cxnSpLocks/>
          </p:cNvCxnSpPr>
          <p:nvPr/>
        </p:nvCxnSpPr>
        <p:spPr>
          <a:xfrm>
            <a:off x="6100294" y="1029088"/>
            <a:ext cx="0" cy="2916903"/>
          </a:xfrm>
          <a:prstGeom prst="line">
            <a:avLst/>
          </a:prstGeom>
          <a:ln w="254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直接连接符 20">
            <a:extLst>
              <a:ext uri="{FF2B5EF4-FFF2-40B4-BE49-F238E27FC236}">
                <a16:creationId xmlns:a16="http://schemas.microsoft.com/office/drawing/2014/main" id="{C62D2600-4A80-0ABF-F972-224A9E90857D}"/>
              </a:ext>
            </a:extLst>
          </p:cNvPr>
          <p:cNvCxnSpPr>
            <a:cxnSpLocks/>
          </p:cNvCxnSpPr>
          <p:nvPr/>
        </p:nvCxnSpPr>
        <p:spPr>
          <a:xfrm flipV="1">
            <a:off x="6095999" y="1268360"/>
            <a:ext cx="1801761" cy="2536456"/>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sp>
        <p:nvSpPr>
          <p:cNvPr id="23" name="椭圆 22">
            <a:extLst>
              <a:ext uri="{FF2B5EF4-FFF2-40B4-BE49-F238E27FC236}">
                <a16:creationId xmlns:a16="http://schemas.microsoft.com/office/drawing/2014/main" id="{F9B0EBBE-F4BD-1AEE-6092-65C503C5FD43}"/>
              </a:ext>
            </a:extLst>
          </p:cNvPr>
          <p:cNvSpPr/>
          <p:nvPr/>
        </p:nvSpPr>
        <p:spPr>
          <a:xfrm>
            <a:off x="7670799" y="1045032"/>
            <a:ext cx="418842" cy="428160"/>
          </a:xfrm>
          <a:prstGeom prst="ellipse">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26" name="连接符: 曲线 25">
            <a:extLst>
              <a:ext uri="{FF2B5EF4-FFF2-40B4-BE49-F238E27FC236}">
                <a16:creationId xmlns:a16="http://schemas.microsoft.com/office/drawing/2014/main" id="{17EFA65F-FE74-E16A-5C66-5FB04C40EE11}"/>
              </a:ext>
            </a:extLst>
          </p:cNvPr>
          <p:cNvCxnSpPr>
            <a:cxnSpLocks/>
          </p:cNvCxnSpPr>
          <p:nvPr/>
        </p:nvCxnSpPr>
        <p:spPr>
          <a:xfrm rot="10800000">
            <a:off x="6089785" y="2899115"/>
            <a:ext cx="534950" cy="161327"/>
          </a:xfrm>
          <a:prstGeom prst="curvedConnector3">
            <a:avLst>
              <a:gd name="adj1" fmla="val 8139"/>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F7B0CD0E-B1C0-D90B-7359-769F09B0D364}"/>
              </a:ext>
            </a:extLst>
          </p:cNvPr>
          <p:cNvSpPr/>
          <p:nvPr/>
        </p:nvSpPr>
        <p:spPr>
          <a:xfrm>
            <a:off x="6410131" y="2642235"/>
            <a:ext cx="111967" cy="2513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B7C55956-7E6B-66E8-214D-0559A6AC9F77}"/>
              </a:ext>
            </a:extLst>
          </p:cNvPr>
          <p:cNvCxnSpPr>
            <a:cxnSpLocks/>
            <a:endCxn id="23" idx="4"/>
          </p:cNvCxnSpPr>
          <p:nvPr/>
        </p:nvCxnSpPr>
        <p:spPr>
          <a:xfrm flipV="1">
            <a:off x="6238568" y="1473192"/>
            <a:ext cx="1641652" cy="233162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FAE1CE02-FBFF-45C5-4954-D1B95D003BC2}"/>
              </a:ext>
            </a:extLst>
          </p:cNvPr>
          <p:cNvCxnSpPr>
            <a:cxnSpLocks/>
          </p:cNvCxnSpPr>
          <p:nvPr/>
        </p:nvCxnSpPr>
        <p:spPr>
          <a:xfrm flipV="1">
            <a:off x="7897760" y="4240028"/>
            <a:ext cx="995517" cy="43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A5A28D6B-138F-C2B6-5797-AA899816CE2B}"/>
              </a:ext>
            </a:extLst>
          </p:cNvPr>
          <p:cNvCxnSpPr>
            <a:cxnSpLocks/>
            <a:stCxn id="47" idx="2"/>
            <a:endCxn id="47" idx="6"/>
          </p:cNvCxnSpPr>
          <p:nvPr/>
        </p:nvCxnSpPr>
        <p:spPr>
          <a:xfrm>
            <a:off x="6410131" y="2767889"/>
            <a:ext cx="11196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B646D3A3-36BF-0248-AC45-070555C1F3DA}"/>
              </a:ext>
            </a:extLst>
          </p:cNvPr>
          <p:cNvCxnSpPr>
            <a:cxnSpLocks/>
          </p:cNvCxnSpPr>
          <p:nvPr/>
        </p:nvCxnSpPr>
        <p:spPr>
          <a:xfrm flipV="1">
            <a:off x="9579434" y="1138335"/>
            <a:ext cx="0" cy="119493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5F3E9FF2-4309-F057-5078-FB7D01CB2115}"/>
              </a:ext>
            </a:extLst>
          </p:cNvPr>
          <p:cNvCxnSpPr>
            <a:cxnSpLocks/>
          </p:cNvCxnSpPr>
          <p:nvPr/>
        </p:nvCxnSpPr>
        <p:spPr>
          <a:xfrm>
            <a:off x="9579434" y="2333265"/>
            <a:ext cx="116943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AA90CDBC-0299-A500-D719-0CC9FCDC6CA2}"/>
              </a:ext>
            </a:extLst>
          </p:cNvPr>
          <p:cNvSpPr txBox="1"/>
          <p:nvPr/>
        </p:nvSpPr>
        <p:spPr>
          <a:xfrm>
            <a:off x="5253135" y="4152122"/>
            <a:ext cx="709126" cy="461665"/>
          </a:xfrm>
          <a:prstGeom prst="rect">
            <a:avLst/>
          </a:prstGeom>
          <a:noFill/>
        </p:spPr>
        <p:txBody>
          <a:bodyPr wrap="square" rtlCol="0">
            <a:spAutoFit/>
          </a:bodyPr>
          <a:lstStyle/>
          <a:p>
            <a:r>
              <a:rPr lang="en-US" altLang="zh-CN" sz="2400" b="1" dirty="0">
                <a:latin typeface="+mn-ea"/>
              </a:rPr>
              <a:t>M</a:t>
            </a:r>
            <a:endParaRPr lang="zh-CN" altLang="en-US" sz="2400" b="1" dirty="0">
              <a:latin typeface="+mn-ea"/>
            </a:endParaRPr>
          </a:p>
        </p:txBody>
      </p:sp>
      <p:sp>
        <p:nvSpPr>
          <p:cNvPr id="66" name="文本框 65">
            <a:extLst>
              <a:ext uri="{FF2B5EF4-FFF2-40B4-BE49-F238E27FC236}">
                <a16:creationId xmlns:a16="http://schemas.microsoft.com/office/drawing/2014/main" id="{632B7EE7-AF19-85DF-B4BD-FCDCBB1AF04E}"/>
              </a:ext>
            </a:extLst>
          </p:cNvPr>
          <p:cNvSpPr txBox="1"/>
          <p:nvPr/>
        </p:nvSpPr>
        <p:spPr>
          <a:xfrm>
            <a:off x="7690501" y="1064989"/>
            <a:ext cx="212442" cy="369332"/>
          </a:xfrm>
          <a:prstGeom prst="rect">
            <a:avLst/>
          </a:prstGeom>
          <a:noFill/>
        </p:spPr>
        <p:txBody>
          <a:bodyPr wrap="square" rtlCol="0">
            <a:spAutoFit/>
          </a:bodyPr>
          <a:lstStyle/>
          <a:p>
            <a:r>
              <a:rPr lang="en-US" altLang="zh-CN" b="1" dirty="0"/>
              <a:t>m</a:t>
            </a:r>
            <a:endParaRPr lang="zh-CN" altLang="en-US" b="1" dirty="0"/>
          </a:p>
        </p:txBody>
      </p:sp>
      <p:sp>
        <p:nvSpPr>
          <p:cNvPr id="67" name="文本框 66">
            <a:extLst>
              <a:ext uri="{FF2B5EF4-FFF2-40B4-BE49-F238E27FC236}">
                <a16:creationId xmlns:a16="http://schemas.microsoft.com/office/drawing/2014/main" id="{2380B29C-C57D-11F1-0BFD-830956E74481}"/>
              </a:ext>
            </a:extLst>
          </p:cNvPr>
          <p:cNvSpPr txBox="1"/>
          <p:nvPr/>
        </p:nvSpPr>
        <p:spPr>
          <a:xfrm>
            <a:off x="7111870" y="2398556"/>
            <a:ext cx="251992" cy="369332"/>
          </a:xfrm>
          <a:prstGeom prst="rect">
            <a:avLst/>
          </a:prstGeom>
          <a:noFill/>
        </p:spPr>
        <p:txBody>
          <a:bodyPr wrap="none" rtlCol="0">
            <a:spAutoFit/>
          </a:bodyPr>
          <a:lstStyle/>
          <a:p>
            <a:r>
              <a:rPr lang="en-US" altLang="zh-CN" b="1" dirty="0">
                <a:latin typeface="Bahnschrift SemiLight" panose="020B0502040204020203" pitchFamily="34" charset="0"/>
              </a:rPr>
              <a:t>l</a:t>
            </a:r>
            <a:endParaRPr lang="zh-CN" altLang="en-US" b="1" dirty="0">
              <a:latin typeface="Bahnschrift SemiLight" panose="020B0502040204020203" pitchFamily="34" charset="0"/>
            </a:endParaRPr>
          </a:p>
        </p:txBody>
      </p:sp>
      <p:sp>
        <p:nvSpPr>
          <p:cNvPr id="68" name="文本框 67">
            <a:extLst>
              <a:ext uri="{FF2B5EF4-FFF2-40B4-BE49-F238E27FC236}">
                <a16:creationId xmlns:a16="http://schemas.microsoft.com/office/drawing/2014/main" id="{A958A21E-93AE-22CF-5550-C1FC9A1AC4C0}"/>
              </a:ext>
            </a:extLst>
          </p:cNvPr>
          <p:cNvSpPr txBox="1"/>
          <p:nvPr/>
        </p:nvSpPr>
        <p:spPr>
          <a:xfrm>
            <a:off x="10748865" y="2148599"/>
            <a:ext cx="513182" cy="369332"/>
          </a:xfrm>
          <a:prstGeom prst="rect">
            <a:avLst/>
          </a:prstGeom>
          <a:noFill/>
        </p:spPr>
        <p:txBody>
          <a:bodyPr wrap="square" rtlCol="0">
            <a:spAutoFit/>
          </a:bodyPr>
          <a:lstStyle/>
          <a:p>
            <a:r>
              <a:rPr lang="en-US" altLang="zh-CN" dirty="0"/>
              <a:t>x</a:t>
            </a:r>
            <a:endParaRPr lang="zh-CN" altLang="en-US" dirty="0"/>
          </a:p>
        </p:txBody>
      </p:sp>
      <p:sp>
        <p:nvSpPr>
          <p:cNvPr id="69" name="文本框 68">
            <a:extLst>
              <a:ext uri="{FF2B5EF4-FFF2-40B4-BE49-F238E27FC236}">
                <a16:creationId xmlns:a16="http://schemas.microsoft.com/office/drawing/2014/main" id="{C5312190-D9A2-DB71-6460-1E1C53B0F392}"/>
              </a:ext>
            </a:extLst>
          </p:cNvPr>
          <p:cNvSpPr txBox="1"/>
          <p:nvPr/>
        </p:nvSpPr>
        <p:spPr>
          <a:xfrm>
            <a:off x="9461241" y="659756"/>
            <a:ext cx="513181" cy="369332"/>
          </a:xfrm>
          <a:prstGeom prst="rect">
            <a:avLst/>
          </a:prstGeom>
          <a:noFill/>
        </p:spPr>
        <p:txBody>
          <a:bodyPr wrap="square" rtlCol="0">
            <a:spAutoFit/>
          </a:bodyPr>
          <a:lstStyle/>
          <a:p>
            <a:r>
              <a:rPr lang="en-US" altLang="zh-CN" dirty="0"/>
              <a:t>y</a:t>
            </a:r>
            <a:endParaRPr lang="zh-CN" altLang="en-US" dirty="0"/>
          </a:p>
        </p:txBody>
      </p:sp>
      <p:sp>
        <p:nvSpPr>
          <p:cNvPr id="70" name="文本框 69">
            <a:extLst>
              <a:ext uri="{FF2B5EF4-FFF2-40B4-BE49-F238E27FC236}">
                <a16:creationId xmlns:a16="http://schemas.microsoft.com/office/drawing/2014/main" id="{63440AF6-EC66-BB2B-44D9-D20CA91A1238}"/>
              </a:ext>
            </a:extLst>
          </p:cNvPr>
          <p:cNvSpPr txBox="1"/>
          <p:nvPr/>
        </p:nvSpPr>
        <p:spPr>
          <a:xfrm>
            <a:off x="8923174" y="3982844"/>
            <a:ext cx="538067" cy="400110"/>
          </a:xfrm>
          <a:prstGeom prst="rect">
            <a:avLst/>
          </a:prstGeom>
          <a:noFill/>
        </p:spPr>
        <p:txBody>
          <a:bodyPr wrap="square" rtlCol="0">
            <a:spAutoFit/>
          </a:bodyPr>
          <a:lstStyle/>
          <a:p>
            <a:r>
              <a:rPr lang="en-US" altLang="zh-CN" sz="2000" b="1" dirty="0"/>
              <a:t>F</a:t>
            </a:r>
            <a:endParaRPr lang="zh-CN" altLang="en-US" sz="2000" b="1" dirty="0"/>
          </a:p>
        </p:txBody>
      </p:sp>
      <p:cxnSp>
        <p:nvCxnSpPr>
          <p:cNvPr id="72" name="直接箭头连接符 71">
            <a:extLst>
              <a:ext uri="{FF2B5EF4-FFF2-40B4-BE49-F238E27FC236}">
                <a16:creationId xmlns:a16="http://schemas.microsoft.com/office/drawing/2014/main" id="{46638157-07BF-D871-04DF-DA38DE12E4F7}"/>
              </a:ext>
            </a:extLst>
          </p:cNvPr>
          <p:cNvCxnSpPr>
            <a:cxnSpLocks/>
          </p:cNvCxnSpPr>
          <p:nvPr/>
        </p:nvCxnSpPr>
        <p:spPr>
          <a:xfrm>
            <a:off x="8960146" y="4055362"/>
            <a:ext cx="26160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直接连接符 74">
            <a:extLst>
              <a:ext uri="{FF2B5EF4-FFF2-40B4-BE49-F238E27FC236}">
                <a16:creationId xmlns:a16="http://schemas.microsoft.com/office/drawing/2014/main" id="{2225BC7F-82E6-7E1B-0A23-0BDDEA5B459A}"/>
              </a:ext>
            </a:extLst>
          </p:cNvPr>
          <p:cNvCxnSpPr>
            <a:cxnSpLocks/>
            <a:stCxn id="15" idx="7"/>
            <a:endCxn id="15" idx="2"/>
          </p:cNvCxnSpPr>
          <p:nvPr/>
        </p:nvCxnSpPr>
        <p:spPr>
          <a:xfrm>
            <a:off x="5971173" y="3685342"/>
            <a:ext cx="28406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8413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472B144-1945-4CFC-C6E3-4C5B5F50B396}"/>
              </a:ext>
            </a:extLst>
          </p:cNvPr>
          <p:cNvCxnSpPr>
            <a:cxnSpLocks/>
          </p:cNvCxnSpPr>
          <p:nvPr/>
        </p:nvCxnSpPr>
        <p:spPr>
          <a:xfrm>
            <a:off x="6141546" y="1312606"/>
            <a:ext cx="0" cy="4675239"/>
          </a:xfrm>
          <a:prstGeom prst="line">
            <a:avLst/>
          </a:prstGeom>
          <a:ln w="254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接连接符 9">
            <a:extLst>
              <a:ext uri="{FF2B5EF4-FFF2-40B4-BE49-F238E27FC236}">
                <a16:creationId xmlns:a16="http://schemas.microsoft.com/office/drawing/2014/main" id="{6E5382A6-001C-F175-579C-494B0977969B}"/>
              </a:ext>
            </a:extLst>
          </p:cNvPr>
          <p:cNvCxnSpPr>
            <a:cxnSpLocks/>
          </p:cNvCxnSpPr>
          <p:nvPr/>
        </p:nvCxnSpPr>
        <p:spPr>
          <a:xfrm flipV="1">
            <a:off x="6141546" y="1961535"/>
            <a:ext cx="2074606" cy="4026310"/>
          </a:xfrm>
          <a:prstGeom prst="line">
            <a:avLst/>
          </a:prstGeom>
          <a:ln w="25400"/>
        </p:spPr>
        <p:style>
          <a:lnRef idx="2">
            <a:schemeClr val="dk1"/>
          </a:lnRef>
          <a:fillRef idx="1">
            <a:schemeClr val="lt1"/>
          </a:fillRef>
          <a:effectRef idx="0">
            <a:schemeClr val="dk1"/>
          </a:effectRef>
          <a:fontRef idx="minor">
            <a:schemeClr val="dk1"/>
          </a:fontRef>
        </p:style>
      </p:cxnSp>
      <p:sp>
        <p:nvSpPr>
          <p:cNvPr id="12" name="椭圆 11">
            <a:extLst>
              <a:ext uri="{FF2B5EF4-FFF2-40B4-BE49-F238E27FC236}">
                <a16:creationId xmlns:a16="http://schemas.microsoft.com/office/drawing/2014/main" id="{83090D40-F3B4-3EAD-ED16-E2F35241421B}"/>
              </a:ext>
            </a:extLst>
          </p:cNvPr>
          <p:cNvSpPr/>
          <p:nvPr/>
        </p:nvSpPr>
        <p:spPr>
          <a:xfrm>
            <a:off x="7821707" y="1312606"/>
            <a:ext cx="840649" cy="840658"/>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3" name="连接符: 曲线 12">
            <a:extLst>
              <a:ext uri="{FF2B5EF4-FFF2-40B4-BE49-F238E27FC236}">
                <a16:creationId xmlns:a16="http://schemas.microsoft.com/office/drawing/2014/main" id="{8CD07441-F64F-EEF2-9B4E-C0C641E92528}"/>
              </a:ext>
            </a:extLst>
          </p:cNvPr>
          <p:cNvCxnSpPr>
            <a:cxnSpLocks/>
          </p:cNvCxnSpPr>
          <p:nvPr/>
        </p:nvCxnSpPr>
        <p:spPr>
          <a:xfrm rot="10800000">
            <a:off x="6115665" y="4801657"/>
            <a:ext cx="534950" cy="161327"/>
          </a:xfrm>
          <a:prstGeom prst="curvedConnector3">
            <a:avLst>
              <a:gd name="adj1" fmla="val 8139"/>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B1D503F2-FB1D-8248-CC48-82AE7EBDABBC}"/>
              </a:ext>
            </a:extLst>
          </p:cNvPr>
          <p:cNvSpPr/>
          <p:nvPr/>
        </p:nvSpPr>
        <p:spPr>
          <a:xfrm>
            <a:off x="6341807" y="4129549"/>
            <a:ext cx="308807" cy="5604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505E18F9-6B0E-E84B-7B04-CE9957FE79D4}"/>
              </a:ext>
            </a:extLst>
          </p:cNvPr>
          <p:cNvCxnSpPr>
            <a:cxnSpLocks/>
          </p:cNvCxnSpPr>
          <p:nvPr/>
        </p:nvCxnSpPr>
        <p:spPr>
          <a:xfrm>
            <a:off x="6341807" y="4448229"/>
            <a:ext cx="3088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AAD93DD-6EA0-BC34-4E38-BBD58F7C4622}"/>
              </a:ext>
            </a:extLst>
          </p:cNvPr>
          <p:cNvCxnSpPr>
            <a:cxnSpLocks/>
          </p:cNvCxnSpPr>
          <p:nvPr/>
        </p:nvCxnSpPr>
        <p:spPr>
          <a:xfrm flipV="1">
            <a:off x="6311723" y="2178048"/>
            <a:ext cx="2050025" cy="3952568"/>
          </a:xfrm>
          <a:prstGeom prst="straightConnector1">
            <a:avLst/>
          </a:prstGeom>
          <a:ln w="3492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1841CE3D-B98F-68E2-0284-CE3961BCDC2E}"/>
              </a:ext>
            </a:extLst>
          </p:cNvPr>
          <p:cNvSpPr txBox="1"/>
          <p:nvPr/>
        </p:nvSpPr>
        <p:spPr>
          <a:xfrm>
            <a:off x="7569714" y="3760215"/>
            <a:ext cx="423911" cy="584775"/>
          </a:xfrm>
          <a:prstGeom prst="rect">
            <a:avLst/>
          </a:prstGeom>
          <a:noFill/>
        </p:spPr>
        <p:txBody>
          <a:bodyPr wrap="square" rtlCol="0">
            <a:spAutoFit/>
          </a:bodyPr>
          <a:lstStyle/>
          <a:p>
            <a:r>
              <a:rPr lang="en-US" altLang="zh-CN" sz="3200" b="1" dirty="0">
                <a:latin typeface="Bahnschrift SemiLight" panose="020B0502040204020203" pitchFamily="34" charset="0"/>
              </a:rPr>
              <a:t>l</a:t>
            </a:r>
            <a:endParaRPr lang="zh-CN" altLang="en-US" sz="3200" b="1" dirty="0">
              <a:latin typeface="Bahnschrift SemiLight" panose="020B0502040204020203" pitchFamily="34" charset="0"/>
            </a:endParaRPr>
          </a:p>
        </p:txBody>
      </p:sp>
      <p:cxnSp>
        <p:nvCxnSpPr>
          <p:cNvPr id="27" name="直接箭头连接符 26">
            <a:extLst>
              <a:ext uri="{FF2B5EF4-FFF2-40B4-BE49-F238E27FC236}">
                <a16:creationId xmlns:a16="http://schemas.microsoft.com/office/drawing/2014/main" id="{AF7DE87C-1238-B720-E190-155EE7CABA04}"/>
              </a:ext>
            </a:extLst>
          </p:cNvPr>
          <p:cNvCxnSpPr>
            <a:cxnSpLocks/>
          </p:cNvCxnSpPr>
          <p:nvPr/>
        </p:nvCxnSpPr>
        <p:spPr>
          <a:xfrm flipV="1">
            <a:off x="6141546" y="3893574"/>
            <a:ext cx="0" cy="2094271"/>
          </a:xfrm>
          <a:prstGeom prst="straightConnector1">
            <a:avLst/>
          </a:prstGeom>
          <a:ln w="444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9" name="直接箭头连接符 28">
            <a:extLst>
              <a:ext uri="{FF2B5EF4-FFF2-40B4-BE49-F238E27FC236}">
                <a16:creationId xmlns:a16="http://schemas.microsoft.com/office/drawing/2014/main" id="{30B597F8-8860-1CF8-2804-1D079B10F250}"/>
              </a:ext>
            </a:extLst>
          </p:cNvPr>
          <p:cNvCxnSpPr>
            <a:cxnSpLocks/>
          </p:cNvCxnSpPr>
          <p:nvPr/>
        </p:nvCxnSpPr>
        <p:spPr>
          <a:xfrm>
            <a:off x="6141546" y="5990865"/>
            <a:ext cx="2074606"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458E0AE4-7B38-B713-23A9-4D9EDCBC2770}"/>
              </a:ext>
            </a:extLst>
          </p:cNvPr>
          <p:cNvSpPr txBox="1"/>
          <p:nvPr/>
        </p:nvSpPr>
        <p:spPr>
          <a:xfrm>
            <a:off x="5711385" y="3569557"/>
            <a:ext cx="860319" cy="584775"/>
          </a:xfrm>
          <a:prstGeom prst="rect">
            <a:avLst/>
          </a:prstGeom>
          <a:noFill/>
        </p:spPr>
        <p:txBody>
          <a:bodyPr wrap="square" rtlCol="0">
            <a:spAutoFit/>
          </a:bodyPr>
          <a:lstStyle/>
          <a:p>
            <a:r>
              <a:rPr lang="en-US" altLang="zh-CN" sz="3200" b="1" dirty="0"/>
              <a:t>P</a:t>
            </a:r>
            <a:endParaRPr lang="zh-CN" altLang="en-US" sz="3200" b="1" dirty="0"/>
          </a:p>
        </p:txBody>
      </p:sp>
      <p:sp>
        <p:nvSpPr>
          <p:cNvPr id="34" name="文本框 33">
            <a:extLst>
              <a:ext uri="{FF2B5EF4-FFF2-40B4-BE49-F238E27FC236}">
                <a16:creationId xmlns:a16="http://schemas.microsoft.com/office/drawing/2014/main" id="{0135B684-2BBC-EBAD-D837-AD3EC813C629}"/>
              </a:ext>
            </a:extLst>
          </p:cNvPr>
          <p:cNvSpPr txBox="1"/>
          <p:nvPr/>
        </p:nvSpPr>
        <p:spPr>
          <a:xfrm>
            <a:off x="8292351" y="5726235"/>
            <a:ext cx="707923" cy="523220"/>
          </a:xfrm>
          <a:prstGeom prst="rect">
            <a:avLst/>
          </a:prstGeom>
          <a:noFill/>
        </p:spPr>
        <p:txBody>
          <a:bodyPr wrap="square" rtlCol="0">
            <a:spAutoFit/>
          </a:bodyPr>
          <a:lstStyle/>
          <a:p>
            <a:r>
              <a:rPr lang="en-US" altLang="zh-CN" sz="2800" b="1" dirty="0"/>
              <a:t>N</a:t>
            </a:r>
            <a:endParaRPr lang="zh-CN" altLang="en-US" sz="2800" b="1" dirty="0"/>
          </a:p>
        </p:txBody>
      </p:sp>
      <p:cxnSp>
        <p:nvCxnSpPr>
          <p:cNvPr id="36" name="直接箭头连接符 35">
            <a:extLst>
              <a:ext uri="{FF2B5EF4-FFF2-40B4-BE49-F238E27FC236}">
                <a16:creationId xmlns:a16="http://schemas.microsoft.com/office/drawing/2014/main" id="{87151BCE-32CB-89B7-A6B7-7FFD57587019}"/>
              </a:ext>
            </a:extLst>
          </p:cNvPr>
          <p:cNvCxnSpPr>
            <a:cxnSpLocks/>
          </p:cNvCxnSpPr>
          <p:nvPr/>
        </p:nvCxnSpPr>
        <p:spPr>
          <a:xfrm>
            <a:off x="8292351" y="1732935"/>
            <a:ext cx="0" cy="126098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72BA5F0F-570E-5B34-9252-8E7DAC96F3AB}"/>
              </a:ext>
            </a:extLst>
          </p:cNvPr>
          <p:cNvSpPr txBox="1"/>
          <p:nvPr/>
        </p:nvSpPr>
        <p:spPr>
          <a:xfrm>
            <a:off x="8006278" y="2971451"/>
            <a:ext cx="919098" cy="523220"/>
          </a:xfrm>
          <a:prstGeom prst="rect">
            <a:avLst/>
          </a:prstGeom>
          <a:noFill/>
        </p:spPr>
        <p:txBody>
          <a:bodyPr wrap="square" rtlCol="0">
            <a:spAutoFit/>
          </a:bodyPr>
          <a:lstStyle/>
          <a:p>
            <a:r>
              <a:rPr lang="en-US" altLang="zh-CN" sz="2800" b="1" dirty="0"/>
              <a:t>mg</a:t>
            </a:r>
            <a:endParaRPr lang="zh-CN" altLang="en-US" sz="2800" b="1" dirty="0"/>
          </a:p>
        </p:txBody>
      </p:sp>
    </p:spTree>
    <p:extLst>
      <p:ext uri="{BB962C8B-B14F-4D97-AF65-F5344CB8AC3E}">
        <p14:creationId xmlns:p14="http://schemas.microsoft.com/office/powerpoint/2010/main" val="3540152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a:extLst>
              <a:ext uri="{FF2B5EF4-FFF2-40B4-BE49-F238E27FC236}">
                <a16:creationId xmlns:a16="http://schemas.microsoft.com/office/drawing/2014/main" id="{CC5805A3-17C2-3E49-F4D4-06365E55BBC7}"/>
              </a:ext>
            </a:extLst>
          </p:cNvPr>
          <p:cNvCxnSpPr>
            <a:cxnSpLocks/>
          </p:cNvCxnSpPr>
          <p:nvPr/>
        </p:nvCxnSpPr>
        <p:spPr>
          <a:xfrm>
            <a:off x="2502370" y="4600594"/>
            <a:ext cx="7610168" cy="0"/>
          </a:xfrm>
          <a:prstGeom prst="line">
            <a:avLst/>
          </a:prstGeom>
          <a:ln w="25400"/>
        </p:spPr>
        <p:style>
          <a:lnRef idx="2">
            <a:schemeClr val="dk1"/>
          </a:lnRef>
          <a:fillRef idx="0">
            <a:schemeClr val="dk1"/>
          </a:fillRef>
          <a:effectRef idx="1">
            <a:schemeClr val="dk1"/>
          </a:effectRef>
          <a:fontRef idx="minor">
            <a:schemeClr val="tx1"/>
          </a:fontRef>
        </p:style>
      </p:cxnSp>
      <p:sp>
        <p:nvSpPr>
          <p:cNvPr id="14" name="椭圆 13">
            <a:extLst>
              <a:ext uri="{FF2B5EF4-FFF2-40B4-BE49-F238E27FC236}">
                <a16:creationId xmlns:a16="http://schemas.microsoft.com/office/drawing/2014/main" id="{88C2CE4C-60F0-6C7B-1DB9-276B315B44FE}"/>
              </a:ext>
            </a:extLst>
          </p:cNvPr>
          <p:cNvSpPr/>
          <p:nvPr/>
        </p:nvSpPr>
        <p:spPr>
          <a:xfrm>
            <a:off x="4906356" y="3932405"/>
            <a:ext cx="648927" cy="66367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E96E6F36-6C80-00B9-E00A-2B4B29C57387}"/>
              </a:ext>
            </a:extLst>
          </p:cNvPr>
          <p:cNvSpPr/>
          <p:nvPr/>
        </p:nvSpPr>
        <p:spPr>
          <a:xfrm>
            <a:off x="6774490" y="3932405"/>
            <a:ext cx="648927" cy="66367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57A653D0-D60F-AB64-06FC-1EE08A1F6B6E}"/>
              </a:ext>
            </a:extLst>
          </p:cNvPr>
          <p:cNvSpPr/>
          <p:nvPr/>
        </p:nvSpPr>
        <p:spPr>
          <a:xfrm>
            <a:off x="4363125" y="2583830"/>
            <a:ext cx="3603521" cy="1343003"/>
          </a:xfrm>
          <a:custGeom>
            <a:avLst/>
            <a:gdLst>
              <a:gd name="connsiteX0" fmla="*/ 1818968 w 3603521"/>
              <a:gd name="connsiteY0" fmla="*/ 0 h 1496959"/>
              <a:gd name="connsiteX1" fmla="*/ 1952609 w 3603521"/>
              <a:gd name="connsiteY1" fmla="*/ 105899 h 1496959"/>
              <a:gd name="connsiteX2" fmla="*/ 1961002 w 3603521"/>
              <a:gd name="connsiteY2" fmla="*/ 125360 h 1496959"/>
              <a:gd name="connsiteX3" fmla="*/ 3603521 w 3603521"/>
              <a:gd name="connsiteY3" fmla="*/ 125360 h 1496959"/>
              <a:gd name="connsiteX4" fmla="*/ 3603521 w 3603521"/>
              <a:gd name="connsiteY4" fmla="*/ 1496959 h 1496959"/>
              <a:gd name="connsiteX5" fmla="*/ 0 w 3603521"/>
              <a:gd name="connsiteY5" fmla="*/ 1496959 h 1496959"/>
              <a:gd name="connsiteX6" fmla="*/ 0 w 3603521"/>
              <a:gd name="connsiteY6" fmla="*/ 125360 h 1496959"/>
              <a:gd name="connsiteX7" fmla="*/ 1676934 w 3603521"/>
              <a:gd name="connsiteY7" fmla="*/ 125360 h 1496959"/>
              <a:gd name="connsiteX8" fmla="*/ 1685328 w 3603521"/>
              <a:gd name="connsiteY8" fmla="*/ 105899 h 1496959"/>
              <a:gd name="connsiteX9" fmla="*/ 1818968 w 3603521"/>
              <a:gd name="connsiteY9" fmla="*/ 0 h 1496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03521" h="1496959">
                <a:moveTo>
                  <a:pt x="1818968" y="0"/>
                </a:moveTo>
                <a:cubicBezTo>
                  <a:pt x="1871158" y="0"/>
                  <a:pt x="1918407" y="40469"/>
                  <a:pt x="1952609" y="105899"/>
                </a:cubicBezTo>
                <a:lnTo>
                  <a:pt x="1961002" y="125360"/>
                </a:lnTo>
                <a:lnTo>
                  <a:pt x="3603521" y="125360"/>
                </a:lnTo>
                <a:lnTo>
                  <a:pt x="3603521" y="1496959"/>
                </a:lnTo>
                <a:lnTo>
                  <a:pt x="0" y="1496959"/>
                </a:lnTo>
                <a:lnTo>
                  <a:pt x="0" y="125360"/>
                </a:lnTo>
                <a:lnTo>
                  <a:pt x="1676934" y="125360"/>
                </a:lnTo>
                <a:lnTo>
                  <a:pt x="1685328" y="105899"/>
                </a:lnTo>
                <a:cubicBezTo>
                  <a:pt x="1719529" y="40469"/>
                  <a:pt x="1766778" y="0"/>
                  <a:pt x="1818968" y="0"/>
                </a:cubicBezTo>
                <a:close/>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cxnSp>
        <p:nvCxnSpPr>
          <p:cNvPr id="17" name="直接箭头连接符 16">
            <a:extLst>
              <a:ext uri="{FF2B5EF4-FFF2-40B4-BE49-F238E27FC236}">
                <a16:creationId xmlns:a16="http://schemas.microsoft.com/office/drawing/2014/main" id="{10C02B2D-3287-3980-7EFF-038FCB17FC37}"/>
              </a:ext>
            </a:extLst>
          </p:cNvPr>
          <p:cNvCxnSpPr>
            <a:cxnSpLocks/>
          </p:cNvCxnSpPr>
          <p:nvPr/>
        </p:nvCxnSpPr>
        <p:spPr>
          <a:xfrm flipV="1">
            <a:off x="6182093" y="3272972"/>
            <a:ext cx="995517" cy="434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EDE770A-060F-DD72-C01D-5033E7F0440C}"/>
              </a:ext>
            </a:extLst>
          </p:cNvPr>
          <p:cNvCxnSpPr>
            <a:cxnSpLocks/>
            <a:stCxn id="16" idx="7"/>
            <a:endCxn id="16" idx="2"/>
          </p:cNvCxnSpPr>
          <p:nvPr/>
        </p:nvCxnSpPr>
        <p:spPr>
          <a:xfrm>
            <a:off x="6040059" y="2696297"/>
            <a:ext cx="284068" cy="0"/>
          </a:xfrm>
          <a:prstGeom prst="line">
            <a:avLst/>
          </a:prstGeom>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34112F73-05BD-B702-02AA-CD1595D8031B}"/>
              </a:ext>
            </a:extLst>
          </p:cNvPr>
          <p:cNvSpPr txBox="1"/>
          <p:nvPr/>
        </p:nvSpPr>
        <p:spPr>
          <a:xfrm>
            <a:off x="7206511" y="3153771"/>
            <a:ext cx="538067" cy="400110"/>
          </a:xfrm>
          <a:prstGeom prst="rect">
            <a:avLst/>
          </a:prstGeom>
          <a:noFill/>
        </p:spPr>
        <p:txBody>
          <a:bodyPr wrap="square" rtlCol="0">
            <a:spAutoFit/>
          </a:bodyPr>
          <a:lstStyle/>
          <a:p>
            <a:r>
              <a:rPr lang="en-US" altLang="zh-CN" sz="2000" b="1" dirty="0"/>
              <a:t>F</a:t>
            </a:r>
            <a:endParaRPr lang="zh-CN" altLang="en-US" sz="2000" b="1" dirty="0"/>
          </a:p>
        </p:txBody>
      </p:sp>
      <p:cxnSp>
        <p:nvCxnSpPr>
          <p:cNvPr id="23" name="直接箭头连接符 22">
            <a:extLst>
              <a:ext uri="{FF2B5EF4-FFF2-40B4-BE49-F238E27FC236}">
                <a16:creationId xmlns:a16="http://schemas.microsoft.com/office/drawing/2014/main" id="{C1F873C8-9AF0-E0A7-7564-C5927A45964A}"/>
              </a:ext>
            </a:extLst>
          </p:cNvPr>
          <p:cNvCxnSpPr>
            <a:cxnSpLocks/>
          </p:cNvCxnSpPr>
          <p:nvPr/>
        </p:nvCxnSpPr>
        <p:spPr>
          <a:xfrm>
            <a:off x="7263350" y="3243930"/>
            <a:ext cx="26160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a:extLst>
              <a:ext uri="{FF2B5EF4-FFF2-40B4-BE49-F238E27FC236}">
                <a16:creationId xmlns:a16="http://schemas.microsoft.com/office/drawing/2014/main" id="{AA402402-473B-F70D-FB17-C1E65738AE66}"/>
              </a:ext>
            </a:extLst>
          </p:cNvPr>
          <p:cNvCxnSpPr>
            <a:cxnSpLocks/>
          </p:cNvCxnSpPr>
          <p:nvPr/>
        </p:nvCxnSpPr>
        <p:spPr>
          <a:xfrm flipH="1">
            <a:off x="6182093" y="1651518"/>
            <a:ext cx="26336" cy="2687217"/>
          </a:xfrm>
          <a:prstGeom prst="straightConnector1">
            <a:avLst/>
          </a:prstGeom>
          <a:ln w="444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27854BE-7639-DCF2-6361-AC906FDED038}"/>
              </a:ext>
            </a:extLst>
          </p:cNvPr>
          <p:cNvCxnSpPr>
            <a:cxnSpLocks/>
          </p:cNvCxnSpPr>
          <p:nvPr/>
        </p:nvCxnSpPr>
        <p:spPr>
          <a:xfrm>
            <a:off x="6182093" y="3272972"/>
            <a:ext cx="0" cy="65386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2CABFB26-1EED-C103-F0FF-70574CC072B8}"/>
              </a:ext>
            </a:extLst>
          </p:cNvPr>
          <p:cNvCxnSpPr>
            <a:cxnSpLocks/>
          </p:cNvCxnSpPr>
          <p:nvPr/>
        </p:nvCxnSpPr>
        <p:spPr>
          <a:xfrm flipH="1">
            <a:off x="5163400" y="3272972"/>
            <a:ext cx="1045029"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E1260785-F628-905B-E87C-0886D0C57172}"/>
              </a:ext>
            </a:extLst>
          </p:cNvPr>
          <p:cNvSpPr txBox="1"/>
          <p:nvPr/>
        </p:nvSpPr>
        <p:spPr>
          <a:xfrm>
            <a:off x="5979742" y="1198837"/>
            <a:ext cx="655423" cy="461665"/>
          </a:xfrm>
          <a:prstGeom prst="rect">
            <a:avLst/>
          </a:prstGeom>
          <a:noFill/>
        </p:spPr>
        <p:txBody>
          <a:bodyPr wrap="square" rtlCol="0">
            <a:spAutoFit/>
          </a:bodyPr>
          <a:lstStyle/>
          <a:p>
            <a:r>
              <a:rPr lang="en-US" altLang="zh-CN" sz="2400" b="1" dirty="0"/>
              <a:t>F</a:t>
            </a:r>
            <a:r>
              <a:rPr lang="en-US" altLang="zh-CN" sz="1400" b="1" dirty="0"/>
              <a:t>N</a:t>
            </a:r>
            <a:endParaRPr lang="zh-CN" altLang="en-US" sz="1400" b="1" dirty="0"/>
          </a:p>
        </p:txBody>
      </p:sp>
      <p:sp>
        <p:nvSpPr>
          <p:cNvPr id="41" name="文本框 40">
            <a:extLst>
              <a:ext uri="{FF2B5EF4-FFF2-40B4-BE49-F238E27FC236}">
                <a16:creationId xmlns:a16="http://schemas.microsoft.com/office/drawing/2014/main" id="{5116F279-6B3D-2E99-0706-509E044C940B}"/>
              </a:ext>
            </a:extLst>
          </p:cNvPr>
          <p:cNvSpPr txBox="1"/>
          <p:nvPr/>
        </p:nvSpPr>
        <p:spPr>
          <a:xfrm>
            <a:off x="5639174" y="3688431"/>
            <a:ext cx="681136" cy="400110"/>
          </a:xfrm>
          <a:prstGeom prst="rect">
            <a:avLst/>
          </a:prstGeom>
          <a:noFill/>
        </p:spPr>
        <p:txBody>
          <a:bodyPr wrap="square" rtlCol="0">
            <a:spAutoFit/>
          </a:bodyPr>
          <a:lstStyle/>
          <a:p>
            <a:r>
              <a:rPr lang="en-US" altLang="zh-CN" sz="2000" b="1" dirty="0"/>
              <a:t>Mg</a:t>
            </a:r>
            <a:endParaRPr lang="zh-CN" altLang="en-US" sz="2000" b="1" dirty="0"/>
          </a:p>
        </p:txBody>
      </p:sp>
      <p:sp>
        <p:nvSpPr>
          <p:cNvPr id="42" name="文本框 41">
            <a:extLst>
              <a:ext uri="{FF2B5EF4-FFF2-40B4-BE49-F238E27FC236}">
                <a16:creationId xmlns:a16="http://schemas.microsoft.com/office/drawing/2014/main" id="{BC79CBC2-10F3-77A0-299B-4E4EDE6CB918}"/>
              </a:ext>
            </a:extLst>
          </p:cNvPr>
          <p:cNvSpPr txBox="1"/>
          <p:nvPr/>
        </p:nvSpPr>
        <p:spPr>
          <a:xfrm>
            <a:off x="5835162" y="4154310"/>
            <a:ext cx="260838" cy="400110"/>
          </a:xfrm>
          <a:prstGeom prst="rect">
            <a:avLst/>
          </a:prstGeom>
          <a:noFill/>
        </p:spPr>
        <p:txBody>
          <a:bodyPr wrap="square" rtlCol="0">
            <a:spAutoFit/>
          </a:bodyPr>
          <a:lstStyle/>
          <a:p>
            <a:r>
              <a:rPr lang="en-US" altLang="zh-CN" sz="2000" b="1" dirty="0"/>
              <a:t>P</a:t>
            </a:r>
            <a:endParaRPr lang="zh-CN" altLang="en-US" sz="2000" b="1" dirty="0"/>
          </a:p>
        </p:txBody>
      </p:sp>
      <p:sp>
        <p:nvSpPr>
          <p:cNvPr id="43" name="文本框 42">
            <a:extLst>
              <a:ext uri="{FF2B5EF4-FFF2-40B4-BE49-F238E27FC236}">
                <a16:creationId xmlns:a16="http://schemas.microsoft.com/office/drawing/2014/main" id="{07649AD3-6A33-653B-8DF9-12AA01224469}"/>
              </a:ext>
            </a:extLst>
          </p:cNvPr>
          <p:cNvSpPr txBox="1"/>
          <p:nvPr/>
        </p:nvSpPr>
        <p:spPr>
          <a:xfrm>
            <a:off x="4838946" y="3153771"/>
            <a:ext cx="410546" cy="400110"/>
          </a:xfrm>
          <a:prstGeom prst="rect">
            <a:avLst/>
          </a:prstGeom>
          <a:noFill/>
        </p:spPr>
        <p:txBody>
          <a:bodyPr wrap="square" rtlCol="0">
            <a:spAutoFit/>
          </a:bodyPr>
          <a:lstStyle/>
          <a:p>
            <a:r>
              <a:rPr lang="en-US" altLang="zh-CN" sz="2000" b="1" dirty="0"/>
              <a:t>N</a:t>
            </a:r>
            <a:endParaRPr lang="zh-CN" altLang="en-US" sz="2000" b="1" dirty="0"/>
          </a:p>
        </p:txBody>
      </p:sp>
    </p:spTree>
    <p:extLst>
      <p:ext uri="{BB962C8B-B14F-4D97-AF65-F5344CB8AC3E}">
        <p14:creationId xmlns:p14="http://schemas.microsoft.com/office/powerpoint/2010/main" val="1140243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58166BC-E01A-0A2B-483A-2B9B8C6E3316}"/>
              </a:ext>
            </a:extLst>
          </p:cNvPr>
          <p:cNvSpPr/>
          <p:nvPr/>
        </p:nvSpPr>
        <p:spPr>
          <a:xfrm>
            <a:off x="6332376" y="2612561"/>
            <a:ext cx="914400" cy="66248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1B4A5BC1-4C4C-EA47-233B-B85554D28ABA}"/>
              </a:ext>
            </a:extLst>
          </p:cNvPr>
          <p:cNvSpPr/>
          <p:nvPr/>
        </p:nvSpPr>
        <p:spPr>
          <a:xfrm>
            <a:off x="2174033" y="1458687"/>
            <a:ext cx="447866" cy="45408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4F909FD-DE19-68C9-6033-32114F584D2B}"/>
              </a:ext>
            </a:extLst>
          </p:cNvPr>
          <p:cNvSpPr/>
          <p:nvPr/>
        </p:nvSpPr>
        <p:spPr>
          <a:xfrm>
            <a:off x="3396340" y="1376257"/>
            <a:ext cx="914400" cy="66248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AA25C18-6637-727A-0EBF-95D2885AFC32}"/>
              </a:ext>
            </a:extLst>
          </p:cNvPr>
          <p:cNvSpPr/>
          <p:nvPr/>
        </p:nvSpPr>
        <p:spPr>
          <a:xfrm>
            <a:off x="8655701" y="1354491"/>
            <a:ext cx="914400" cy="66248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3BD2BF3-3812-E483-27B5-98E1C04C6C4F}"/>
              </a:ext>
            </a:extLst>
          </p:cNvPr>
          <p:cNvSpPr/>
          <p:nvPr/>
        </p:nvSpPr>
        <p:spPr>
          <a:xfrm>
            <a:off x="4226762" y="3926630"/>
            <a:ext cx="942395" cy="66248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25C203EF-7764-51B8-0071-9AC5162AD66D}"/>
              </a:ext>
            </a:extLst>
          </p:cNvPr>
          <p:cNvCxnSpPr>
            <a:cxnSpLocks/>
          </p:cNvCxnSpPr>
          <p:nvPr/>
        </p:nvCxnSpPr>
        <p:spPr>
          <a:xfrm>
            <a:off x="2621899" y="1701282"/>
            <a:ext cx="77444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F06AE8E-4C68-2EC8-AF66-FD2B4852ED29}"/>
              </a:ext>
            </a:extLst>
          </p:cNvPr>
          <p:cNvCxnSpPr>
            <a:cxnSpLocks/>
          </p:cNvCxnSpPr>
          <p:nvPr/>
        </p:nvCxnSpPr>
        <p:spPr>
          <a:xfrm>
            <a:off x="4310740" y="1685731"/>
            <a:ext cx="77444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AC9F459-237F-A817-6A28-3F3AA577D263}"/>
              </a:ext>
            </a:extLst>
          </p:cNvPr>
          <p:cNvCxnSpPr>
            <a:cxnSpLocks/>
            <a:stCxn id="23" idx="3"/>
            <a:endCxn id="12" idx="1"/>
          </p:cNvCxnSpPr>
          <p:nvPr/>
        </p:nvCxnSpPr>
        <p:spPr>
          <a:xfrm>
            <a:off x="7249885" y="1685731"/>
            <a:ext cx="140581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CC6B36C-C3F5-2980-0E2E-3CC5DD99B665}"/>
              </a:ext>
            </a:extLst>
          </p:cNvPr>
          <p:cNvCxnSpPr>
            <a:cxnSpLocks/>
          </p:cNvCxnSpPr>
          <p:nvPr/>
        </p:nvCxnSpPr>
        <p:spPr>
          <a:xfrm>
            <a:off x="1399592" y="1701282"/>
            <a:ext cx="77444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BE2A074E-51F3-B559-223A-3CFACA15FF74}"/>
              </a:ext>
            </a:extLst>
          </p:cNvPr>
          <p:cNvCxnSpPr>
            <a:cxnSpLocks/>
          </p:cNvCxnSpPr>
          <p:nvPr/>
        </p:nvCxnSpPr>
        <p:spPr>
          <a:xfrm>
            <a:off x="9570101" y="1685730"/>
            <a:ext cx="77444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372C353A-538D-6C11-D768-B279F040ECC8}"/>
              </a:ext>
            </a:extLst>
          </p:cNvPr>
          <p:cNvSpPr/>
          <p:nvPr/>
        </p:nvSpPr>
        <p:spPr>
          <a:xfrm>
            <a:off x="6335485" y="1354491"/>
            <a:ext cx="914400" cy="66248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a:extLst>
              <a:ext uri="{FF2B5EF4-FFF2-40B4-BE49-F238E27FC236}">
                <a16:creationId xmlns:a16="http://schemas.microsoft.com/office/drawing/2014/main" id="{A541AE29-B425-FA22-2775-113BD18D0073}"/>
              </a:ext>
            </a:extLst>
          </p:cNvPr>
          <p:cNvCxnSpPr>
            <a:cxnSpLocks/>
          </p:cNvCxnSpPr>
          <p:nvPr/>
        </p:nvCxnSpPr>
        <p:spPr>
          <a:xfrm>
            <a:off x="5561044" y="1685731"/>
            <a:ext cx="77444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010F216A-F492-DE52-247B-0E3444DF68A3}"/>
              </a:ext>
            </a:extLst>
          </p:cNvPr>
          <p:cNvCxnSpPr>
            <a:cxnSpLocks/>
          </p:cNvCxnSpPr>
          <p:nvPr/>
        </p:nvCxnSpPr>
        <p:spPr>
          <a:xfrm rot="5400000">
            <a:off x="6913991" y="2018517"/>
            <a:ext cx="1256509" cy="590938"/>
          </a:xfrm>
          <a:prstGeom prst="bentConnector3">
            <a:avLst>
              <a:gd name="adj1" fmla="val 10049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id="{F9728001-00B3-D3C7-6D84-DA728349127E}"/>
              </a:ext>
            </a:extLst>
          </p:cNvPr>
          <p:cNvCxnSpPr>
            <a:cxnSpLocks/>
            <a:stCxn id="4" idx="1"/>
          </p:cNvCxnSpPr>
          <p:nvPr/>
        </p:nvCxnSpPr>
        <p:spPr>
          <a:xfrm rot="10800000">
            <a:off x="5323114" y="1912773"/>
            <a:ext cx="1009263" cy="1031028"/>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781BA0EB-2925-4C23-72FE-18C840E8791C}"/>
              </a:ext>
            </a:extLst>
          </p:cNvPr>
          <p:cNvCxnSpPr>
            <a:cxnSpLocks/>
            <a:endCxn id="13" idx="3"/>
          </p:cNvCxnSpPr>
          <p:nvPr/>
        </p:nvCxnSpPr>
        <p:spPr>
          <a:xfrm rot="10800000" flipV="1">
            <a:off x="5169157" y="1685730"/>
            <a:ext cx="3079104" cy="2572140"/>
          </a:xfrm>
          <a:prstGeom prst="bentConnector3">
            <a:avLst>
              <a:gd name="adj1" fmla="val -30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连接符: 肘形 65">
            <a:extLst>
              <a:ext uri="{FF2B5EF4-FFF2-40B4-BE49-F238E27FC236}">
                <a16:creationId xmlns:a16="http://schemas.microsoft.com/office/drawing/2014/main" id="{B2A2797F-D1E5-D6B1-D376-4CCF9032CD87}"/>
              </a:ext>
            </a:extLst>
          </p:cNvPr>
          <p:cNvCxnSpPr>
            <a:cxnSpLocks/>
            <a:stCxn id="13" idx="1"/>
            <a:endCxn id="10" idx="4"/>
          </p:cNvCxnSpPr>
          <p:nvPr/>
        </p:nvCxnSpPr>
        <p:spPr>
          <a:xfrm rot="10800000">
            <a:off x="2397966" y="1912776"/>
            <a:ext cx="1828796" cy="2345095"/>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531802C2-A67E-E91F-ACDE-50E7253A6BE4}"/>
              </a:ext>
            </a:extLst>
          </p:cNvPr>
          <p:cNvSpPr txBox="1"/>
          <p:nvPr/>
        </p:nvSpPr>
        <p:spPr>
          <a:xfrm>
            <a:off x="3659148" y="1466660"/>
            <a:ext cx="398107" cy="461665"/>
          </a:xfrm>
          <a:prstGeom prst="rect">
            <a:avLst/>
          </a:prstGeom>
          <a:noFill/>
        </p:spPr>
        <p:txBody>
          <a:bodyPr wrap="square" rtlCol="0">
            <a:spAutoFit/>
          </a:bodyPr>
          <a:lstStyle/>
          <a:p>
            <a:r>
              <a:rPr lang="en-US" altLang="zh-CN" sz="2400" b="1" dirty="0"/>
              <a:t>B</a:t>
            </a:r>
            <a:endParaRPr lang="zh-CN" altLang="en-US" sz="2400" b="1" dirty="0"/>
          </a:p>
        </p:txBody>
      </p:sp>
      <p:sp>
        <p:nvSpPr>
          <p:cNvPr id="70" name="文本框 69">
            <a:extLst>
              <a:ext uri="{FF2B5EF4-FFF2-40B4-BE49-F238E27FC236}">
                <a16:creationId xmlns:a16="http://schemas.microsoft.com/office/drawing/2014/main" id="{D90D7680-8891-5D14-7B09-C3E05ADA1479}"/>
              </a:ext>
            </a:extLst>
          </p:cNvPr>
          <p:cNvSpPr txBox="1"/>
          <p:nvPr/>
        </p:nvSpPr>
        <p:spPr>
          <a:xfrm>
            <a:off x="4537781" y="4027037"/>
            <a:ext cx="447869" cy="461665"/>
          </a:xfrm>
          <a:prstGeom prst="rect">
            <a:avLst/>
          </a:prstGeom>
          <a:noFill/>
        </p:spPr>
        <p:txBody>
          <a:bodyPr wrap="square" rtlCol="0">
            <a:spAutoFit/>
          </a:bodyPr>
          <a:lstStyle/>
          <a:p>
            <a:r>
              <a:rPr lang="en-US" altLang="zh-CN" sz="2400" b="1" dirty="0"/>
              <a:t>k</a:t>
            </a:r>
            <a:endParaRPr lang="zh-CN" altLang="en-US" sz="2400" b="1" dirty="0"/>
          </a:p>
        </p:txBody>
      </p:sp>
      <p:sp>
        <p:nvSpPr>
          <p:cNvPr id="71" name="文本框 70">
            <a:extLst>
              <a:ext uri="{FF2B5EF4-FFF2-40B4-BE49-F238E27FC236}">
                <a16:creationId xmlns:a16="http://schemas.microsoft.com/office/drawing/2014/main" id="{8908D9B5-892B-3D1C-38CD-4AE655F65F77}"/>
              </a:ext>
            </a:extLst>
          </p:cNvPr>
          <p:cNvSpPr txBox="1"/>
          <p:nvPr/>
        </p:nvSpPr>
        <p:spPr>
          <a:xfrm>
            <a:off x="6491773" y="1465474"/>
            <a:ext cx="859977" cy="461665"/>
          </a:xfrm>
          <a:prstGeom prst="rect">
            <a:avLst/>
          </a:prstGeom>
          <a:noFill/>
        </p:spPr>
        <p:txBody>
          <a:bodyPr wrap="square" rtlCol="0">
            <a:spAutoFit/>
          </a:bodyPr>
          <a:lstStyle/>
          <a:p>
            <a:r>
              <a:rPr lang="en-US" altLang="zh-CN" sz="2400" b="1" dirty="0"/>
              <a:t>1/s</a:t>
            </a:r>
            <a:endParaRPr lang="zh-CN" altLang="en-US" sz="2400" b="1" dirty="0"/>
          </a:p>
        </p:txBody>
      </p:sp>
      <p:sp>
        <p:nvSpPr>
          <p:cNvPr id="72" name="文本框 71">
            <a:extLst>
              <a:ext uri="{FF2B5EF4-FFF2-40B4-BE49-F238E27FC236}">
                <a16:creationId xmlns:a16="http://schemas.microsoft.com/office/drawing/2014/main" id="{54516CBF-9584-B81A-0CC2-174D06A59BC4}"/>
              </a:ext>
            </a:extLst>
          </p:cNvPr>
          <p:cNvSpPr txBox="1"/>
          <p:nvPr/>
        </p:nvSpPr>
        <p:spPr>
          <a:xfrm>
            <a:off x="8907625" y="1438078"/>
            <a:ext cx="503853" cy="461665"/>
          </a:xfrm>
          <a:prstGeom prst="rect">
            <a:avLst/>
          </a:prstGeom>
          <a:noFill/>
        </p:spPr>
        <p:txBody>
          <a:bodyPr wrap="square" rtlCol="0">
            <a:spAutoFit/>
          </a:bodyPr>
          <a:lstStyle/>
          <a:p>
            <a:r>
              <a:rPr lang="en-US" altLang="zh-CN" sz="2400" b="1" dirty="0"/>
              <a:t>C</a:t>
            </a:r>
            <a:endParaRPr lang="zh-CN" altLang="en-US" sz="2400" b="1" dirty="0"/>
          </a:p>
        </p:txBody>
      </p:sp>
      <p:sp>
        <p:nvSpPr>
          <p:cNvPr id="73" name="文本框 72">
            <a:extLst>
              <a:ext uri="{FF2B5EF4-FFF2-40B4-BE49-F238E27FC236}">
                <a16:creationId xmlns:a16="http://schemas.microsoft.com/office/drawing/2014/main" id="{137264F5-AD77-FB81-EF9F-E1F562BCACC9}"/>
              </a:ext>
            </a:extLst>
          </p:cNvPr>
          <p:cNvSpPr txBox="1"/>
          <p:nvPr/>
        </p:nvSpPr>
        <p:spPr>
          <a:xfrm>
            <a:off x="6594409" y="2707528"/>
            <a:ext cx="477420" cy="461665"/>
          </a:xfrm>
          <a:prstGeom prst="rect">
            <a:avLst/>
          </a:prstGeom>
          <a:noFill/>
        </p:spPr>
        <p:txBody>
          <a:bodyPr wrap="square" rtlCol="0">
            <a:spAutoFit/>
          </a:bodyPr>
          <a:lstStyle/>
          <a:p>
            <a:r>
              <a:rPr lang="en-US" altLang="zh-CN" sz="2400" b="1" dirty="0"/>
              <a:t>A</a:t>
            </a:r>
            <a:endParaRPr lang="zh-CN" altLang="en-US" sz="2400" b="1" dirty="0"/>
          </a:p>
        </p:txBody>
      </p:sp>
      <p:cxnSp>
        <p:nvCxnSpPr>
          <p:cNvPr id="75" name="直接连接符 74">
            <a:extLst>
              <a:ext uri="{FF2B5EF4-FFF2-40B4-BE49-F238E27FC236}">
                <a16:creationId xmlns:a16="http://schemas.microsoft.com/office/drawing/2014/main" id="{0B321A1B-E07B-7330-6227-FE5B3792328E}"/>
              </a:ext>
            </a:extLst>
          </p:cNvPr>
          <p:cNvCxnSpPr>
            <a:cxnSpLocks/>
            <a:stCxn id="10" idx="7"/>
            <a:endCxn id="10" idx="3"/>
          </p:cNvCxnSpPr>
          <p:nvPr/>
        </p:nvCxnSpPr>
        <p:spPr>
          <a:xfrm flipH="1">
            <a:off x="2239621" y="1525187"/>
            <a:ext cx="316690" cy="3210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AF9A2348-DAE0-AF9E-6F5C-CBF872D1213E}"/>
              </a:ext>
            </a:extLst>
          </p:cNvPr>
          <p:cNvCxnSpPr>
            <a:cxnSpLocks/>
            <a:stCxn id="10" idx="5"/>
            <a:endCxn id="10" idx="1"/>
          </p:cNvCxnSpPr>
          <p:nvPr/>
        </p:nvCxnSpPr>
        <p:spPr>
          <a:xfrm flipH="1" flipV="1">
            <a:off x="2239621" y="1525187"/>
            <a:ext cx="316690" cy="3210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61DB8A10-9CF9-18E8-FD45-EA56224A7064}"/>
              </a:ext>
            </a:extLst>
          </p:cNvPr>
          <p:cNvSpPr/>
          <p:nvPr/>
        </p:nvSpPr>
        <p:spPr>
          <a:xfrm>
            <a:off x="5099179" y="1474237"/>
            <a:ext cx="447866" cy="45408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a:extLst>
              <a:ext uri="{FF2B5EF4-FFF2-40B4-BE49-F238E27FC236}">
                <a16:creationId xmlns:a16="http://schemas.microsoft.com/office/drawing/2014/main" id="{4C70AF4B-3660-4E8E-9BAE-45F6B3DBD819}"/>
              </a:ext>
            </a:extLst>
          </p:cNvPr>
          <p:cNvCxnSpPr>
            <a:cxnSpLocks/>
            <a:stCxn id="82" idx="7"/>
            <a:endCxn id="82" idx="3"/>
          </p:cNvCxnSpPr>
          <p:nvPr/>
        </p:nvCxnSpPr>
        <p:spPr>
          <a:xfrm flipH="1">
            <a:off x="5164767" y="1540737"/>
            <a:ext cx="316690" cy="3210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611012AB-D9E4-C8F7-6353-E5FB595981AB}"/>
              </a:ext>
            </a:extLst>
          </p:cNvPr>
          <p:cNvCxnSpPr>
            <a:cxnSpLocks/>
            <a:stCxn id="82" idx="5"/>
            <a:endCxn id="82" idx="1"/>
          </p:cNvCxnSpPr>
          <p:nvPr/>
        </p:nvCxnSpPr>
        <p:spPr>
          <a:xfrm flipH="1" flipV="1">
            <a:off x="5164767" y="1540737"/>
            <a:ext cx="316690" cy="3210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FBC40B3C-18CB-2856-F642-C01821B7BADE}"/>
              </a:ext>
            </a:extLst>
          </p:cNvPr>
          <p:cNvSpPr txBox="1"/>
          <p:nvPr/>
        </p:nvSpPr>
        <p:spPr>
          <a:xfrm>
            <a:off x="9811141" y="1288720"/>
            <a:ext cx="292360" cy="400110"/>
          </a:xfrm>
          <a:prstGeom prst="rect">
            <a:avLst/>
          </a:prstGeom>
          <a:noFill/>
        </p:spPr>
        <p:txBody>
          <a:bodyPr wrap="square" rtlCol="0">
            <a:spAutoFit/>
          </a:bodyPr>
          <a:lstStyle/>
          <a:p>
            <a:r>
              <a:rPr lang="en-US" altLang="zh-CN" sz="2000" b="1" dirty="0"/>
              <a:t>y</a:t>
            </a:r>
            <a:endParaRPr lang="zh-CN" altLang="en-US" sz="2000" b="1" dirty="0"/>
          </a:p>
        </p:txBody>
      </p:sp>
      <p:sp>
        <p:nvSpPr>
          <p:cNvPr id="88" name="文本框 87">
            <a:extLst>
              <a:ext uri="{FF2B5EF4-FFF2-40B4-BE49-F238E27FC236}">
                <a16:creationId xmlns:a16="http://schemas.microsoft.com/office/drawing/2014/main" id="{3CE2155C-6E77-61EE-BC30-912161426D80}"/>
              </a:ext>
            </a:extLst>
          </p:cNvPr>
          <p:cNvSpPr txBox="1"/>
          <p:nvPr/>
        </p:nvSpPr>
        <p:spPr>
          <a:xfrm>
            <a:off x="7857545" y="1307387"/>
            <a:ext cx="292360" cy="400110"/>
          </a:xfrm>
          <a:prstGeom prst="rect">
            <a:avLst/>
          </a:prstGeom>
          <a:noFill/>
        </p:spPr>
        <p:txBody>
          <a:bodyPr wrap="square" rtlCol="0">
            <a:spAutoFit/>
          </a:bodyPr>
          <a:lstStyle/>
          <a:p>
            <a:r>
              <a:rPr lang="en-US" altLang="zh-CN" sz="2000" b="1" dirty="0"/>
              <a:t>x</a:t>
            </a:r>
            <a:endParaRPr lang="zh-CN" altLang="en-US" sz="2000" b="1" dirty="0"/>
          </a:p>
        </p:txBody>
      </p:sp>
      <p:sp>
        <p:nvSpPr>
          <p:cNvPr id="89" name="文本框 88">
            <a:extLst>
              <a:ext uri="{FF2B5EF4-FFF2-40B4-BE49-F238E27FC236}">
                <a16:creationId xmlns:a16="http://schemas.microsoft.com/office/drawing/2014/main" id="{3E5B4382-6771-C8E2-E8FC-AF348C7AC6DB}"/>
              </a:ext>
            </a:extLst>
          </p:cNvPr>
          <p:cNvSpPr txBox="1"/>
          <p:nvPr/>
        </p:nvSpPr>
        <p:spPr>
          <a:xfrm>
            <a:off x="5746877" y="1302475"/>
            <a:ext cx="475860" cy="400110"/>
          </a:xfrm>
          <a:prstGeom prst="rect">
            <a:avLst/>
          </a:prstGeom>
          <a:noFill/>
        </p:spPr>
        <p:txBody>
          <a:bodyPr wrap="square" rtlCol="0">
            <a:spAutoFit/>
          </a:bodyPr>
          <a:lstStyle/>
          <a:p>
            <a:r>
              <a:rPr lang="en-US" altLang="zh-CN" sz="2000" b="1" dirty="0"/>
              <a:t>x’</a:t>
            </a:r>
            <a:endParaRPr lang="zh-CN" altLang="en-US" sz="2000" b="1" dirty="0"/>
          </a:p>
        </p:txBody>
      </p:sp>
      <p:sp>
        <p:nvSpPr>
          <p:cNvPr id="90" name="文本框 89">
            <a:extLst>
              <a:ext uri="{FF2B5EF4-FFF2-40B4-BE49-F238E27FC236}">
                <a16:creationId xmlns:a16="http://schemas.microsoft.com/office/drawing/2014/main" id="{3488B72A-58B8-9FAD-F920-0017C54026FF}"/>
              </a:ext>
            </a:extLst>
          </p:cNvPr>
          <p:cNvSpPr txBox="1"/>
          <p:nvPr/>
        </p:nvSpPr>
        <p:spPr>
          <a:xfrm>
            <a:off x="4812186" y="1265419"/>
            <a:ext cx="292360" cy="400110"/>
          </a:xfrm>
          <a:prstGeom prst="rect">
            <a:avLst/>
          </a:prstGeom>
          <a:noFill/>
        </p:spPr>
        <p:txBody>
          <a:bodyPr wrap="square" rtlCol="0">
            <a:spAutoFit/>
          </a:bodyPr>
          <a:lstStyle/>
          <a:p>
            <a:r>
              <a:rPr lang="en-US" altLang="zh-CN" sz="2000" b="1" dirty="0"/>
              <a:t>+</a:t>
            </a:r>
            <a:endParaRPr lang="zh-CN" altLang="en-US" sz="2000" b="1" dirty="0"/>
          </a:p>
        </p:txBody>
      </p:sp>
      <p:sp>
        <p:nvSpPr>
          <p:cNvPr id="91" name="文本框 90">
            <a:extLst>
              <a:ext uri="{FF2B5EF4-FFF2-40B4-BE49-F238E27FC236}">
                <a16:creationId xmlns:a16="http://schemas.microsoft.com/office/drawing/2014/main" id="{0B33938C-C4C2-AF0E-63A4-548163EC2FD1}"/>
              </a:ext>
            </a:extLst>
          </p:cNvPr>
          <p:cNvSpPr txBox="1"/>
          <p:nvPr/>
        </p:nvSpPr>
        <p:spPr>
          <a:xfrm>
            <a:off x="2761074" y="1243902"/>
            <a:ext cx="292360" cy="400110"/>
          </a:xfrm>
          <a:prstGeom prst="rect">
            <a:avLst/>
          </a:prstGeom>
          <a:noFill/>
        </p:spPr>
        <p:txBody>
          <a:bodyPr wrap="square" rtlCol="0">
            <a:spAutoFit/>
          </a:bodyPr>
          <a:lstStyle/>
          <a:p>
            <a:r>
              <a:rPr lang="en-US" altLang="zh-CN" sz="2000" b="1" dirty="0"/>
              <a:t>u</a:t>
            </a:r>
            <a:endParaRPr lang="zh-CN" altLang="en-US" sz="2000" b="1" dirty="0"/>
          </a:p>
        </p:txBody>
      </p:sp>
      <p:sp>
        <p:nvSpPr>
          <p:cNvPr id="92" name="文本框 91">
            <a:extLst>
              <a:ext uri="{FF2B5EF4-FFF2-40B4-BE49-F238E27FC236}">
                <a16:creationId xmlns:a16="http://schemas.microsoft.com/office/drawing/2014/main" id="{1D9DCF3A-199A-2BA1-E111-683F483103D3}"/>
              </a:ext>
            </a:extLst>
          </p:cNvPr>
          <p:cNvSpPr txBox="1"/>
          <p:nvPr/>
        </p:nvSpPr>
        <p:spPr>
          <a:xfrm>
            <a:off x="1589293" y="1340682"/>
            <a:ext cx="292360" cy="400110"/>
          </a:xfrm>
          <a:prstGeom prst="rect">
            <a:avLst/>
          </a:prstGeom>
          <a:noFill/>
        </p:spPr>
        <p:txBody>
          <a:bodyPr wrap="square" rtlCol="0">
            <a:spAutoFit/>
          </a:bodyPr>
          <a:lstStyle/>
          <a:p>
            <a:r>
              <a:rPr lang="en-US" altLang="zh-CN" sz="2000" b="1" dirty="0"/>
              <a:t>r</a:t>
            </a:r>
            <a:endParaRPr lang="zh-CN" altLang="en-US" sz="2000" b="1" dirty="0"/>
          </a:p>
        </p:txBody>
      </p:sp>
      <p:sp>
        <p:nvSpPr>
          <p:cNvPr id="93" name="文本框 92">
            <a:extLst>
              <a:ext uri="{FF2B5EF4-FFF2-40B4-BE49-F238E27FC236}">
                <a16:creationId xmlns:a16="http://schemas.microsoft.com/office/drawing/2014/main" id="{F81A736D-818B-FFCA-746F-F3F92529326A}"/>
              </a:ext>
            </a:extLst>
          </p:cNvPr>
          <p:cNvSpPr txBox="1"/>
          <p:nvPr/>
        </p:nvSpPr>
        <p:spPr>
          <a:xfrm>
            <a:off x="5351487" y="1903987"/>
            <a:ext cx="292360" cy="400110"/>
          </a:xfrm>
          <a:prstGeom prst="rect">
            <a:avLst/>
          </a:prstGeom>
          <a:noFill/>
        </p:spPr>
        <p:txBody>
          <a:bodyPr wrap="square" rtlCol="0">
            <a:spAutoFit/>
          </a:bodyPr>
          <a:lstStyle/>
          <a:p>
            <a:r>
              <a:rPr lang="en-US" altLang="zh-CN" sz="2000" b="1" dirty="0"/>
              <a:t>+</a:t>
            </a:r>
            <a:endParaRPr lang="zh-CN" altLang="en-US" sz="2000" b="1" dirty="0"/>
          </a:p>
        </p:txBody>
      </p:sp>
      <p:sp>
        <p:nvSpPr>
          <p:cNvPr id="94" name="文本框 93">
            <a:extLst>
              <a:ext uri="{FF2B5EF4-FFF2-40B4-BE49-F238E27FC236}">
                <a16:creationId xmlns:a16="http://schemas.microsoft.com/office/drawing/2014/main" id="{1E5013EA-7A6F-B7CA-293C-1344257703EB}"/>
              </a:ext>
            </a:extLst>
          </p:cNvPr>
          <p:cNvSpPr txBox="1"/>
          <p:nvPr/>
        </p:nvSpPr>
        <p:spPr>
          <a:xfrm>
            <a:off x="1920132" y="1243902"/>
            <a:ext cx="292360" cy="400110"/>
          </a:xfrm>
          <a:prstGeom prst="rect">
            <a:avLst/>
          </a:prstGeom>
          <a:noFill/>
        </p:spPr>
        <p:txBody>
          <a:bodyPr wrap="square" rtlCol="0">
            <a:spAutoFit/>
          </a:bodyPr>
          <a:lstStyle/>
          <a:p>
            <a:r>
              <a:rPr lang="en-US" altLang="zh-CN" sz="2000" b="1" dirty="0"/>
              <a:t>+</a:t>
            </a:r>
            <a:endParaRPr lang="zh-CN" altLang="en-US" sz="2000" b="1" dirty="0"/>
          </a:p>
        </p:txBody>
      </p:sp>
      <p:sp>
        <p:nvSpPr>
          <p:cNvPr id="95" name="文本框 94">
            <a:extLst>
              <a:ext uri="{FF2B5EF4-FFF2-40B4-BE49-F238E27FC236}">
                <a16:creationId xmlns:a16="http://schemas.microsoft.com/office/drawing/2014/main" id="{E86D742D-9A07-A65B-1485-56818EB60E3F}"/>
              </a:ext>
            </a:extLst>
          </p:cNvPr>
          <p:cNvSpPr txBox="1"/>
          <p:nvPr/>
        </p:nvSpPr>
        <p:spPr>
          <a:xfrm>
            <a:off x="2385522" y="1861825"/>
            <a:ext cx="292360" cy="461665"/>
          </a:xfrm>
          <a:prstGeom prst="rect">
            <a:avLst/>
          </a:prstGeom>
          <a:noFill/>
        </p:spPr>
        <p:txBody>
          <a:bodyPr wrap="square" rtlCol="0">
            <a:spAutoFit/>
          </a:bodyPr>
          <a:lstStyle/>
          <a:p>
            <a:r>
              <a:rPr lang="en-US" altLang="zh-CN" sz="2400" b="1" dirty="0"/>
              <a:t>-</a:t>
            </a:r>
            <a:endParaRPr lang="zh-CN" altLang="en-US" sz="2400" b="1" dirty="0"/>
          </a:p>
        </p:txBody>
      </p:sp>
    </p:spTree>
    <p:extLst>
      <p:ext uri="{BB962C8B-B14F-4D97-AF65-F5344CB8AC3E}">
        <p14:creationId xmlns:p14="http://schemas.microsoft.com/office/powerpoint/2010/main" val="44673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a:extLst>
              <a:ext uri="{FF2B5EF4-FFF2-40B4-BE49-F238E27FC236}">
                <a16:creationId xmlns:a16="http://schemas.microsoft.com/office/drawing/2014/main" id="{2573956D-91F8-1E91-79DE-325E736F9DE2}"/>
              </a:ext>
            </a:extLst>
          </p:cNvPr>
          <p:cNvCxnSpPr>
            <a:cxnSpLocks/>
          </p:cNvCxnSpPr>
          <p:nvPr/>
        </p:nvCxnSpPr>
        <p:spPr>
          <a:xfrm>
            <a:off x="1139844" y="1601897"/>
            <a:ext cx="1058449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E37ED90-2A02-3782-7D7B-BFBAB53ECA57}"/>
              </a:ext>
            </a:extLst>
          </p:cNvPr>
          <p:cNvCxnSpPr>
            <a:cxnSpLocks/>
          </p:cNvCxnSpPr>
          <p:nvPr/>
        </p:nvCxnSpPr>
        <p:spPr>
          <a:xfrm>
            <a:off x="1139844" y="5671066"/>
            <a:ext cx="1058449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6B933C1-D15B-48D6-EE3A-972C7B7FDD86}"/>
              </a:ext>
            </a:extLst>
          </p:cNvPr>
          <p:cNvCxnSpPr>
            <a:cxnSpLocks/>
          </p:cNvCxnSpPr>
          <p:nvPr/>
        </p:nvCxnSpPr>
        <p:spPr>
          <a:xfrm>
            <a:off x="1139844" y="2958287"/>
            <a:ext cx="1058449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6B44B6F-ED74-7ADB-5477-33661EF8B76C}"/>
              </a:ext>
            </a:extLst>
          </p:cNvPr>
          <p:cNvCxnSpPr>
            <a:cxnSpLocks/>
          </p:cNvCxnSpPr>
          <p:nvPr/>
        </p:nvCxnSpPr>
        <p:spPr>
          <a:xfrm>
            <a:off x="1139844" y="4314677"/>
            <a:ext cx="1058449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8DBC547-F5AE-BB87-B1A8-07DA11168515}"/>
              </a:ext>
            </a:extLst>
          </p:cNvPr>
          <p:cNvCxnSpPr>
            <a:cxnSpLocks/>
          </p:cNvCxnSpPr>
          <p:nvPr/>
        </p:nvCxnSpPr>
        <p:spPr>
          <a:xfrm>
            <a:off x="1139844" y="4992872"/>
            <a:ext cx="1058449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E73DD3C-878B-1CC7-3BE0-3006A3294A8C}"/>
              </a:ext>
            </a:extLst>
          </p:cNvPr>
          <p:cNvCxnSpPr>
            <a:cxnSpLocks/>
          </p:cNvCxnSpPr>
          <p:nvPr/>
        </p:nvCxnSpPr>
        <p:spPr>
          <a:xfrm>
            <a:off x="1139844" y="2280092"/>
            <a:ext cx="1058449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F89BA9F-33D1-1287-649D-577CFED48D77}"/>
              </a:ext>
            </a:extLst>
          </p:cNvPr>
          <p:cNvCxnSpPr>
            <a:cxnSpLocks/>
          </p:cNvCxnSpPr>
          <p:nvPr/>
        </p:nvCxnSpPr>
        <p:spPr>
          <a:xfrm>
            <a:off x="1139844" y="3636482"/>
            <a:ext cx="1058449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53DFAD75-EF83-8059-726B-743DAC710376}"/>
              </a:ext>
            </a:extLst>
          </p:cNvPr>
          <p:cNvSpPr/>
          <p:nvPr/>
        </p:nvSpPr>
        <p:spPr>
          <a:xfrm>
            <a:off x="10244552" y="4808206"/>
            <a:ext cx="218316" cy="862860"/>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DA0E72D-9D8B-0DE3-E42A-E71A6F84964D}"/>
              </a:ext>
            </a:extLst>
          </p:cNvPr>
          <p:cNvSpPr/>
          <p:nvPr/>
        </p:nvSpPr>
        <p:spPr>
          <a:xfrm>
            <a:off x="1425992" y="4162322"/>
            <a:ext cx="218314" cy="150874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D4D3406-6862-BD33-C87F-1B92D7990CE5}"/>
              </a:ext>
            </a:extLst>
          </p:cNvPr>
          <p:cNvSpPr/>
          <p:nvPr/>
        </p:nvSpPr>
        <p:spPr>
          <a:xfrm>
            <a:off x="11126403" y="4499342"/>
            <a:ext cx="218316" cy="1171723"/>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36573AC-D88E-9F39-3F43-9BDF60E45380}"/>
              </a:ext>
            </a:extLst>
          </p:cNvPr>
          <p:cNvSpPr/>
          <p:nvPr/>
        </p:nvSpPr>
        <p:spPr>
          <a:xfrm>
            <a:off x="6717127" y="4704942"/>
            <a:ext cx="218315" cy="966123"/>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FF41DFB-4BB1-7C16-0C56-2A6303C62BC5}"/>
              </a:ext>
            </a:extLst>
          </p:cNvPr>
          <p:cNvSpPr/>
          <p:nvPr/>
        </p:nvSpPr>
        <p:spPr>
          <a:xfrm>
            <a:off x="4953415" y="3451816"/>
            <a:ext cx="218315" cy="2219250"/>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EC5198C-96D5-7912-9B96-D113C5F9DFE1}"/>
              </a:ext>
            </a:extLst>
          </p:cNvPr>
          <p:cNvSpPr/>
          <p:nvPr/>
        </p:nvSpPr>
        <p:spPr>
          <a:xfrm>
            <a:off x="3189704" y="3540024"/>
            <a:ext cx="218314" cy="2131042"/>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ECC9AA6-1609-7058-9BA6-7AB54B79F8F7}"/>
              </a:ext>
            </a:extLst>
          </p:cNvPr>
          <p:cNvSpPr/>
          <p:nvPr/>
        </p:nvSpPr>
        <p:spPr>
          <a:xfrm>
            <a:off x="5835271" y="4218218"/>
            <a:ext cx="218315" cy="1452847"/>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9B08E5C-FE1F-DF4F-6D04-460667AF8EA4}"/>
              </a:ext>
            </a:extLst>
          </p:cNvPr>
          <p:cNvSpPr/>
          <p:nvPr/>
        </p:nvSpPr>
        <p:spPr>
          <a:xfrm>
            <a:off x="4071559" y="3732941"/>
            <a:ext cx="218315" cy="193812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F80298D-11D3-761D-D760-A2279D6A6096}"/>
              </a:ext>
            </a:extLst>
          </p:cNvPr>
          <p:cNvSpPr/>
          <p:nvPr/>
        </p:nvSpPr>
        <p:spPr>
          <a:xfrm>
            <a:off x="7598983" y="4218218"/>
            <a:ext cx="218315" cy="1452848"/>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E9F7BDB-E2B1-3BF2-9CA5-96CD035E3D1B}"/>
              </a:ext>
            </a:extLst>
          </p:cNvPr>
          <p:cNvSpPr/>
          <p:nvPr/>
        </p:nvSpPr>
        <p:spPr>
          <a:xfrm>
            <a:off x="2307848" y="1417231"/>
            <a:ext cx="218314" cy="4253835"/>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B54C3F7D-9DA8-7B65-F9F6-E61D7A3FED2E}"/>
              </a:ext>
            </a:extLst>
          </p:cNvPr>
          <p:cNvSpPr/>
          <p:nvPr/>
        </p:nvSpPr>
        <p:spPr>
          <a:xfrm>
            <a:off x="9362695" y="5280802"/>
            <a:ext cx="218315" cy="390263"/>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58733E8-4EED-4BAC-E5AB-CB9E28236ACB}"/>
              </a:ext>
            </a:extLst>
          </p:cNvPr>
          <p:cNvSpPr/>
          <p:nvPr/>
        </p:nvSpPr>
        <p:spPr>
          <a:xfrm>
            <a:off x="8480839" y="4523392"/>
            <a:ext cx="218315" cy="1147673"/>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ED103E28-E721-EAD6-0C3C-F60C6BEA2111}"/>
              </a:ext>
            </a:extLst>
          </p:cNvPr>
          <p:cNvCxnSpPr>
            <a:cxnSpLocks/>
          </p:cNvCxnSpPr>
          <p:nvPr/>
        </p:nvCxnSpPr>
        <p:spPr>
          <a:xfrm>
            <a:off x="1139844" y="923702"/>
            <a:ext cx="10584493"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2CFD3F01-FEE3-BAFC-053A-842D943012DF}"/>
              </a:ext>
            </a:extLst>
          </p:cNvPr>
          <p:cNvSpPr txBox="1"/>
          <p:nvPr/>
        </p:nvSpPr>
        <p:spPr>
          <a:xfrm>
            <a:off x="711893" y="5486398"/>
            <a:ext cx="375609" cy="369332"/>
          </a:xfrm>
          <a:prstGeom prst="rect">
            <a:avLst/>
          </a:prstGeom>
          <a:noFill/>
        </p:spPr>
        <p:txBody>
          <a:bodyPr wrap="square" rtlCol="0">
            <a:spAutoFit/>
          </a:bodyPr>
          <a:lstStyle/>
          <a:p>
            <a:r>
              <a:rPr lang="en-US" altLang="zh-CN" dirty="0"/>
              <a:t>0</a:t>
            </a:r>
            <a:endParaRPr lang="zh-CN" altLang="en-US" dirty="0"/>
          </a:p>
        </p:txBody>
      </p:sp>
      <p:sp>
        <p:nvSpPr>
          <p:cNvPr id="32" name="文本框 31">
            <a:extLst>
              <a:ext uri="{FF2B5EF4-FFF2-40B4-BE49-F238E27FC236}">
                <a16:creationId xmlns:a16="http://schemas.microsoft.com/office/drawing/2014/main" id="{1CFF72D3-7BAC-C27D-F513-F05FBDD6A674}"/>
              </a:ext>
            </a:extLst>
          </p:cNvPr>
          <p:cNvSpPr txBox="1"/>
          <p:nvPr/>
        </p:nvSpPr>
        <p:spPr>
          <a:xfrm>
            <a:off x="199994" y="2095426"/>
            <a:ext cx="851998" cy="369332"/>
          </a:xfrm>
          <a:prstGeom prst="rect">
            <a:avLst/>
          </a:prstGeom>
          <a:noFill/>
        </p:spPr>
        <p:txBody>
          <a:bodyPr wrap="square" rtlCol="0">
            <a:spAutoFit/>
          </a:bodyPr>
          <a:lstStyle/>
          <a:p>
            <a:r>
              <a:rPr lang="en-US" altLang="zh-CN" dirty="0"/>
              <a:t>25000</a:t>
            </a:r>
            <a:endParaRPr lang="zh-CN" altLang="en-US" dirty="0"/>
          </a:p>
        </p:txBody>
      </p:sp>
      <p:sp>
        <p:nvSpPr>
          <p:cNvPr id="33" name="文本框 32">
            <a:extLst>
              <a:ext uri="{FF2B5EF4-FFF2-40B4-BE49-F238E27FC236}">
                <a16:creationId xmlns:a16="http://schemas.microsoft.com/office/drawing/2014/main" id="{F3E998D1-5D27-BAEF-203E-D68996C4FB50}"/>
              </a:ext>
            </a:extLst>
          </p:cNvPr>
          <p:cNvSpPr txBox="1"/>
          <p:nvPr/>
        </p:nvSpPr>
        <p:spPr>
          <a:xfrm>
            <a:off x="307870" y="4808206"/>
            <a:ext cx="744122" cy="369332"/>
          </a:xfrm>
          <a:prstGeom prst="rect">
            <a:avLst/>
          </a:prstGeom>
          <a:noFill/>
        </p:spPr>
        <p:txBody>
          <a:bodyPr wrap="square" rtlCol="0">
            <a:spAutoFit/>
          </a:bodyPr>
          <a:lstStyle/>
          <a:p>
            <a:r>
              <a:rPr lang="en-US" altLang="zh-CN" dirty="0"/>
              <a:t>5000</a:t>
            </a:r>
            <a:endParaRPr lang="zh-CN" altLang="en-US" dirty="0"/>
          </a:p>
        </p:txBody>
      </p:sp>
      <p:sp>
        <p:nvSpPr>
          <p:cNvPr id="34" name="文本框 33">
            <a:extLst>
              <a:ext uri="{FF2B5EF4-FFF2-40B4-BE49-F238E27FC236}">
                <a16:creationId xmlns:a16="http://schemas.microsoft.com/office/drawing/2014/main" id="{5989450C-36DA-7C46-E150-80CC0ACC4FC0}"/>
              </a:ext>
            </a:extLst>
          </p:cNvPr>
          <p:cNvSpPr txBox="1"/>
          <p:nvPr/>
        </p:nvSpPr>
        <p:spPr>
          <a:xfrm>
            <a:off x="199993" y="4130011"/>
            <a:ext cx="851999" cy="369332"/>
          </a:xfrm>
          <a:prstGeom prst="rect">
            <a:avLst/>
          </a:prstGeom>
          <a:noFill/>
        </p:spPr>
        <p:txBody>
          <a:bodyPr wrap="square" rtlCol="0">
            <a:spAutoFit/>
          </a:bodyPr>
          <a:lstStyle/>
          <a:p>
            <a:r>
              <a:rPr lang="en-US" altLang="zh-CN" dirty="0"/>
              <a:t>10000</a:t>
            </a:r>
            <a:endParaRPr lang="zh-CN" altLang="en-US" dirty="0"/>
          </a:p>
        </p:txBody>
      </p:sp>
      <p:sp>
        <p:nvSpPr>
          <p:cNvPr id="35" name="文本框 34">
            <a:extLst>
              <a:ext uri="{FF2B5EF4-FFF2-40B4-BE49-F238E27FC236}">
                <a16:creationId xmlns:a16="http://schemas.microsoft.com/office/drawing/2014/main" id="{A0061DF9-AC0D-A3FF-EEC5-D20D778D1FA2}"/>
              </a:ext>
            </a:extLst>
          </p:cNvPr>
          <p:cNvSpPr txBox="1"/>
          <p:nvPr/>
        </p:nvSpPr>
        <p:spPr>
          <a:xfrm>
            <a:off x="199993" y="3451816"/>
            <a:ext cx="851999" cy="369332"/>
          </a:xfrm>
          <a:prstGeom prst="rect">
            <a:avLst/>
          </a:prstGeom>
          <a:noFill/>
        </p:spPr>
        <p:txBody>
          <a:bodyPr wrap="square" rtlCol="0">
            <a:spAutoFit/>
          </a:bodyPr>
          <a:lstStyle/>
          <a:p>
            <a:r>
              <a:rPr lang="en-US" altLang="zh-CN" dirty="0"/>
              <a:t>15000</a:t>
            </a:r>
            <a:endParaRPr lang="zh-CN" altLang="en-US" dirty="0"/>
          </a:p>
        </p:txBody>
      </p:sp>
      <p:sp>
        <p:nvSpPr>
          <p:cNvPr id="36" name="文本框 35">
            <a:extLst>
              <a:ext uri="{FF2B5EF4-FFF2-40B4-BE49-F238E27FC236}">
                <a16:creationId xmlns:a16="http://schemas.microsoft.com/office/drawing/2014/main" id="{EACB4797-A968-17BB-9FDD-A9BF83B9FEB4}"/>
              </a:ext>
            </a:extLst>
          </p:cNvPr>
          <p:cNvSpPr txBox="1"/>
          <p:nvPr/>
        </p:nvSpPr>
        <p:spPr>
          <a:xfrm>
            <a:off x="199995" y="1417231"/>
            <a:ext cx="851997" cy="369332"/>
          </a:xfrm>
          <a:prstGeom prst="rect">
            <a:avLst/>
          </a:prstGeom>
          <a:noFill/>
        </p:spPr>
        <p:txBody>
          <a:bodyPr wrap="square" rtlCol="0">
            <a:spAutoFit/>
          </a:bodyPr>
          <a:lstStyle/>
          <a:p>
            <a:r>
              <a:rPr lang="en-US" altLang="zh-CN" dirty="0"/>
              <a:t>30000</a:t>
            </a:r>
            <a:endParaRPr lang="zh-CN" altLang="en-US" dirty="0"/>
          </a:p>
        </p:txBody>
      </p:sp>
      <p:sp>
        <p:nvSpPr>
          <p:cNvPr id="37" name="文本框 36">
            <a:extLst>
              <a:ext uri="{FF2B5EF4-FFF2-40B4-BE49-F238E27FC236}">
                <a16:creationId xmlns:a16="http://schemas.microsoft.com/office/drawing/2014/main" id="{1FFCC7D2-A8CA-41D1-7C90-721FECE82B1F}"/>
              </a:ext>
            </a:extLst>
          </p:cNvPr>
          <p:cNvSpPr txBox="1"/>
          <p:nvPr/>
        </p:nvSpPr>
        <p:spPr>
          <a:xfrm>
            <a:off x="199993" y="2773621"/>
            <a:ext cx="851999" cy="369332"/>
          </a:xfrm>
          <a:prstGeom prst="rect">
            <a:avLst/>
          </a:prstGeom>
          <a:noFill/>
        </p:spPr>
        <p:txBody>
          <a:bodyPr wrap="square" rtlCol="0">
            <a:spAutoFit/>
          </a:bodyPr>
          <a:lstStyle/>
          <a:p>
            <a:r>
              <a:rPr lang="en-US" altLang="zh-CN" dirty="0"/>
              <a:t>20000</a:t>
            </a:r>
            <a:endParaRPr lang="zh-CN" altLang="en-US" dirty="0"/>
          </a:p>
        </p:txBody>
      </p:sp>
      <p:sp>
        <p:nvSpPr>
          <p:cNvPr id="38" name="文本框 37">
            <a:extLst>
              <a:ext uri="{FF2B5EF4-FFF2-40B4-BE49-F238E27FC236}">
                <a16:creationId xmlns:a16="http://schemas.microsoft.com/office/drawing/2014/main" id="{3BAF613F-07BF-76A5-B2B6-9F4CE5E801EC}"/>
              </a:ext>
            </a:extLst>
          </p:cNvPr>
          <p:cNvSpPr txBox="1"/>
          <p:nvPr/>
        </p:nvSpPr>
        <p:spPr>
          <a:xfrm rot="19358063">
            <a:off x="945733" y="5868130"/>
            <a:ext cx="974806" cy="369332"/>
          </a:xfrm>
          <a:prstGeom prst="rect">
            <a:avLst/>
          </a:prstGeom>
          <a:noFill/>
        </p:spPr>
        <p:txBody>
          <a:bodyPr wrap="square" rtlCol="0">
            <a:spAutoFit/>
          </a:bodyPr>
          <a:lstStyle/>
          <a:p>
            <a:r>
              <a:rPr lang="en-US" altLang="zh-CN" dirty="0"/>
              <a:t>2009</a:t>
            </a:r>
            <a:r>
              <a:rPr lang="zh-CN" altLang="en-US" dirty="0"/>
              <a:t>年</a:t>
            </a:r>
          </a:p>
        </p:txBody>
      </p:sp>
      <p:sp>
        <p:nvSpPr>
          <p:cNvPr id="39" name="文本框 38">
            <a:extLst>
              <a:ext uri="{FF2B5EF4-FFF2-40B4-BE49-F238E27FC236}">
                <a16:creationId xmlns:a16="http://schemas.microsoft.com/office/drawing/2014/main" id="{00D4D2AD-0E7A-B8C1-E9E5-82E05CEF513E}"/>
              </a:ext>
            </a:extLst>
          </p:cNvPr>
          <p:cNvSpPr txBox="1"/>
          <p:nvPr/>
        </p:nvSpPr>
        <p:spPr>
          <a:xfrm rot="19358063">
            <a:off x="7143827" y="5868130"/>
            <a:ext cx="974806" cy="369332"/>
          </a:xfrm>
          <a:prstGeom prst="rect">
            <a:avLst/>
          </a:prstGeom>
          <a:noFill/>
        </p:spPr>
        <p:txBody>
          <a:bodyPr wrap="square" rtlCol="0">
            <a:spAutoFit/>
          </a:bodyPr>
          <a:lstStyle/>
          <a:p>
            <a:r>
              <a:rPr lang="en-US" altLang="zh-CN" dirty="0"/>
              <a:t>2016</a:t>
            </a:r>
            <a:r>
              <a:rPr lang="zh-CN" altLang="en-US" dirty="0"/>
              <a:t>年</a:t>
            </a:r>
          </a:p>
        </p:txBody>
      </p:sp>
      <p:sp>
        <p:nvSpPr>
          <p:cNvPr id="40" name="文本框 39">
            <a:extLst>
              <a:ext uri="{FF2B5EF4-FFF2-40B4-BE49-F238E27FC236}">
                <a16:creationId xmlns:a16="http://schemas.microsoft.com/office/drawing/2014/main" id="{F3EEF826-90DF-9C11-9618-FC99FCDBC0F5}"/>
              </a:ext>
            </a:extLst>
          </p:cNvPr>
          <p:cNvSpPr txBox="1"/>
          <p:nvPr/>
        </p:nvSpPr>
        <p:spPr>
          <a:xfrm rot="19358063">
            <a:off x="1831175" y="5868130"/>
            <a:ext cx="974806" cy="369332"/>
          </a:xfrm>
          <a:prstGeom prst="rect">
            <a:avLst/>
          </a:prstGeom>
          <a:noFill/>
        </p:spPr>
        <p:txBody>
          <a:bodyPr wrap="square" rtlCol="0">
            <a:spAutoFit/>
          </a:bodyPr>
          <a:lstStyle/>
          <a:p>
            <a:r>
              <a:rPr lang="en-US" altLang="zh-CN" dirty="0"/>
              <a:t>2010</a:t>
            </a:r>
            <a:r>
              <a:rPr lang="zh-CN" altLang="en-US" dirty="0"/>
              <a:t>年</a:t>
            </a:r>
          </a:p>
        </p:txBody>
      </p:sp>
      <p:sp>
        <p:nvSpPr>
          <p:cNvPr id="41" name="文本框 40">
            <a:extLst>
              <a:ext uri="{FF2B5EF4-FFF2-40B4-BE49-F238E27FC236}">
                <a16:creationId xmlns:a16="http://schemas.microsoft.com/office/drawing/2014/main" id="{C863EC2B-C92D-5E37-CCDC-AEC0D2BFB617}"/>
              </a:ext>
            </a:extLst>
          </p:cNvPr>
          <p:cNvSpPr txBox="1"/>
          <p:nvPr/>
        </p:nvSpPr>
        <p:spPr>
          <a:xfrm rot="19358063">
            <a:off x="2716617" y="5868130"/>
            <a:ext cx="974806" cy="369332"/>
          </a:xfrm>
          <a:prstGeom prst="rect">
            <a:avLst/>
          </a:prstGeom>
          <a:noFill/>
        </p:spPr>
        <p:txBody>
          <a:bodyPr wrap="square" rtlCol="0">
            <a:spAutoFit/>
          </a:bodyPr>
          <a:lstStyle/>
          <a:p>
            <a:r>
              <a:rPr lang="en-US" altLang="zh-CN" dirty="0"/>
              <a:t>2011</a:t>
            </a:r>
            <a:r>
              <a:rPr lang="zh-CN" altLang="en-US" dirty="0"/>
              <a:t>年</a:t>
            </a:r>
          </a:p>
        </p:txBody>
      </p:sp>
      <p:sp>
        <p:nvSpPr>
          <p:cNvPr id="42" name="文本框 41">
            <a:extLst>
              <a:ext uri="{FF2B5EF4-FFF2-40B4-BE49-F238E27FC236}">
                <a16:creationId xmlns:a16="http://schemas.microsoft.com/office/drawing/2014/main" id="{46484643-DE9D-CB67-7E4A-91B7DF9F7E3C}"/>
              </a:ext>
            </a:extLst>
          </p:cNvPr>
          <p:cNvSpPr txBox="1"/>
          <p:nvPr/>
        </p:nvSpPr>
        <p:spPr>
          <a:xfrm rot="19358063">
            <a:off x="3602059" y="5868130"/>
            <a:ext cx="974806" cy="369332"/>
          </a:xfrm>
          <a:prstGeom prst="rect">
            <a:avLst/>
          </a:prstGeom>
          <a:noFill/>
        </p:spPr>
        <p:txBody>
          <a:bodyPr wrap="square" rtlCol="0">
            <a:spAutoFit/>
          </a:bodyPr>
          <a:lstStyle/>
          <a:p>
            <a:r>
              <a:rPr lang="en-US" altLang="zh-CN" dirty="0"/>
              <a:t>2012</a:t>
            </a:r>
            <a:r>
              <a:rPr lang="zh-CN" altLang="en-US" dirty="0"/>
              <a:t>年</a:t>
            </a:r>
          </a:p>
        </p:txBody>
      </p:sp>
      <p:sp>
        <p:nvSpPr>
          <p:cNvPr id="43" name="文本框 42">
            <a:extLst>
              <a:ext uri="{FF2B5EF4-FFF2-40B4-BE49-F238E27FC236}">
                <a16:creationId xmlns:a16="http://schemas.microsoft.com/office/drawing/2014/main" id="{3A8F8E7C-211E-BBAE-15CF-72780D37D3D4}"/>
              </a:ext>
            </a:extLst>
          </p:cNvPr>
          <p:cNvSpPr txBox="1"/>
          <p:nvPr/>
        </p:nvSpPr>
        <p:spPr>
          <a:xfrm rot="19358063">
            <a:off x="4487501" y="5868130"/>
            <a:ext cx="974806" cy="369332"/>
          </a:xfrm>
          <a:prstGeom prst="rect">
            <a:avLst/>
          </a:prstGeom>
          <a:noFill/>
        </p:spPr>
        <p:txBody>
          <a:bodyPr wrap="square" rtlCol="0">
            <a:spAutoFit/>
          </a:bodyPr>
          <a:lstStyle/>
          <a:p>
            <a:r>
              <a:rPr lang="en-US" altLang="zh-CN" dirty="0"/>
              <a:t>2013</a:t>
            </a:r>
            <a:r>
              <a:rPr lang="zh-CN" altLang="en-US" dirty="0"/>
              <a:t>年</a:t>
            </a:r>
          </a:p>
        </p:txBody>
      </p:sp>
      <p:sp>
        <p:nvSpPr>
          <p:cNvPr id="44" name="文本框 43">
            <a:extLst>
              <a:ext uri="{FF2B5EF4-FFF2-40B4-BE49-F238E27FC236}">
                <a16:creationId xmlns:a16="http://schemas.microsoft.com/office/drawing/2014/main" id="{FFC6498D-CD9A-7DC3-0DC4-1C0797F96876}"/>
              </a:ext>
            </a:extLst>
          </p:cNvPr>
          <p:cNvSpPr txBox="1"/>
          <p:nvPr/>
        </p:nvSpPr>
        <p:spPr>
          <a:xfrm rot="19358063">
            <a:off x="5372943" y="5868130"/>
            <a:ext cx="974806" cy="369332"/>
          </a:xfrm>
          <a:prstGeom prst="rect">
            <a:avLst/>
          </a:prstGeom>
          <a:noFill/>
        </p:spPr>
        <p:txBody>
          <a:bodyPr wrap="square" rtlCol="0">
            <a:spAutoFit/>
          </a:bodyPr>
          <a:lstStyle/>
          <a:p>
            <a:r>
              <a:rPr lang="en-US" altLang="zh-CN" dirty="0"/>
              <a:t>2014</a:t>
            </a:r>
            <a:r>
              <a:rPr lang="zh-CN" altLang="en-US" dirty="0"/>
              <a:t>年</a:t>
            </a:r>
          </a:p>
        </p:txBody>
      </p:sp>
      <p:sp>
        <p:nvSpPr>
          <p:cNvPr id="45" name="文本框 44">
            <a:extLst>
              <a:ext uri="{FF2B5EF4-FFF2-40B4-BE49-F238E27FC236}">
                <a16:creationId xmlns:a16="http://schemas.microsoft.com/office/drawing/2014/main" id="{F8BF5C62-5C14-F9C6-6788-EC0EA53FAC4D}"/>
              </a:ext>
            </a:extLst>
          </p:cNvPr>
          <p:cNvSpPr txBox="1"/>
          <p:nvPr/>
        </p:nvSpPr>
        <p:spPr>
          <a:xfrm rot="19358063">
            <a:off x="6258385" y="5868130"/>
            <a:ext cx="974806" cy="369332"/>
          </a:xfrm>
          <a:prstGeom prst="rect">
            <a:avLst/>
          </a:prstGeom>
          <a:noFill/>
        </p:spPr>
        <p:txBody>
          <a:bodyPr wrap="square" rtlCol="0">
            <a:spAutoFit/>
          </a:bodyPr>
          <a:lstStyle/>
          <a:p>
            <a:r>
              <a:rPr lang="en-US" altLang="zh-CN" dirty="0"/>
              <a:t>2015</a:t>
            </a:r>
            <a:r>
              <a:rPr lang="zh-CN" altLang="en-US" dirty="0"/>
              <a:t>年</a:t>
            </a:r>
          </a:p>
        </p:txBody>
      </p:sp>
      <p:sp>
        <p:nvSpPr>
          <p:cNvPr id="46" name="文本框 45">
            <a:extLst>
              <a:ext uri="{FF2B5EF4-FFF2-40B4-BE49-F238E27FC236}">
                <a16:creationId xmlns:a16="http://schemas.microsoft.com/office/drawing/2014/main" id="{6F7E5B12-33E2-0976-7711-861F3B4C3B75}"/>
              </a:ext>
            </a:extLst>
          </p:cNvPr>
          <p:cNvSpPr txBox="1"/>
          <p:nvPr/>
        </p:nvSpPr>
        <p:spPr>
          <a:xfrm rot="19358063">
            <a:off x="8029269" y="5868130"/>
            <a:ext cx="974806" cy="369332"/>
          </a:xfrm>
          <a:prstGeom prst="rect">
            <a:avLst/>
          </a:prstGeom>
          <a:noFill/>
        </p:spPr>
        <p:txBody>
          <a:bodyPr wrap="square" rtlCol="0">
            <a:spAutoFit/>
          </a:bodyPr>
          <a:lstStyle/>
          <a:p>
            <a:r>
              <a:rPr lang="en-US" altLang="zh-CN" dirty="0"/>
              <a:t>2017</a:t>
            </a:r>
            <a:r>
              <a:rPr lang="zh-CN" altLang="en-US" dirty="0"/>
              <a:t>年</a:t>
            </a:r>
          </a:p>
        </p:txBody>
      </p:sp>
      <p:sp>
        <p:nvSpPr>
          <p:cNvPr id="47" name="文本框 46">
            <a:extLst>
              <a:ext uri="{FF2B5EF4-FFF2-40B4-BE49-F238E27FC236}">
                <a16:creationId xmlns:a16="http://schemas.microsoft.com/office/drawing/2014/main" id="{487A5EB9-E9DA-AA07-8156-FEF1C85DA6EE}"/>
              </a:ext>
            </a:extLst>
          </p:cNvPr>
          <p:cNvSpPr txBox="1"/>
          <p:nvPr/>
        </p:nvSpPr>
        <p:spPr>
          <a:xfrm rot="19358063">
            <a:off x="8914711" y="5868130"/>
            <a:ext cx="974806" cy="369332"/>
          </a:xfrm>
          <a:prstGeom prst="rect">
            <a:avLst/>
          </a:prstGeom>
          <a:noFill/>
        </p:spPr>
        <p:txBody>
          <a:bodyPr wrap="square" rtlCol="0">
            <a:spAutoFit/>
          </a:bodyPr>
          <a:lstStyle/>
          <a:p>
            <a:r>
              <a:rPr lang="en-US" altLang="zh-CN" dirty="0"/>
              <a:t>2018</a:t>
            </a:r>
            <a:r>
              <a:rPr lang="zh-CN" altLang="en-US" dirty="0"/>
              <a:t>年</a:t>
            </a:r>
          </a:p>
        </p:txBody>
      </p:sp>
      <p:sp>
        <p:nvSpPr>
          <p:cNvPr id="48" name="文本框 47">
            <a:extLst>
              <a:ext uri="{FF2B5EF4-FFF2-40B4-BE49-F238E27FC236}">
                <a16:creationId xmlns:a16="http://schemas.microsoft.com/office/drawing/2014/main" id="{1C424046-C345-346C-FB57-5409A616070B}"/>
              </a:ext>
            </a:extLst>
          </p:cNvPr>
          <p:cNvSpPr txBox="1"/>
          <p:nvPr/>
        </p:nvSpPr>
        <p:spPr>
          <a:xfrm rot="19358063">
            <a:off x="9800153" y="5868130"/>
            <a:ext cx="974806" cy="369332"/>
          </a:xfrm>
          <a:prstGeom prst="rect">
            <a:avLst/>
          </a:prstGeom>
          <a:noFill/>
        </p:spPr>
        <p:txBody>
          <a:bodyPr wrap="square" rtlCol="0">
            <a:spAutoFit/>
          </a:bodyPr>
          <a:lstStyle/>
          <a:p>
            <a:r>
              <a:rPr lang="en-US" altLang="zh-CN" dirty="0"/>
              <a:t>2019</a:t>
            </a:r>
            <a:r>
              <a:rPr lang="zh-CN" altLang="en-US" dirty="0"/>
              <a:t>年</a:t>
            </a:r>
          </a:p>
        </p:txBody>
      </p:sp>
      <p:sp>
        <p:nvSpPr>
          <p:cNvPr id="49" name="文本框 48">
            <a:extLst>
              <a:ext uri="{FF2B5EF4-FFF2-40B4-BE49-F238E27FC236}">
                <a16:creationId xmlns:a16="http://schemas.microsoft.com/office/drawing/2014/main" id="{AFCEAEFA-239E-C2DA-7459-F4049E2BE1FF}"/>
              </a:ext>
            </a:extLst>
          </p:cNvPr>
          <p:cNvSpPr txBox="1"/>
          <p:nvPr/>
        </p:nvSpPr>
        <p:spPr>
          <a:xfrm rot="19358063">
            <a:off x="10685597" y="5868130"/>
            <a:ext cx="974806" cy="369332"/>
          </a:xfrm>
          <a:prstGeom prst="rect">
            <a:avLst/>
          </a:prstGeom>
          <a:noFill/>
        </p:spPr>
        <p:txBody>
          <a:bodyPr wrap="square" rtlCol="0">
            <a:spAutoFit/>
          </a:bodyPr>
          <a:lstStyle/>
          <a:p>
            <a:r>
              <a:rPr lang="en-US" altLang="zh-CN" dirty="0"/>
              <a:t>2020</a:t>
            </a:r>
            <a:r>
              <a:rPr lang="zh-CN" altLang="en-US" dirty="0"/>
              <a:t>年</a:t>
            </a:r>
          </a:p>
        </p:txBody>
      </p:sp>
      <p:sp>
        <p:nvSpPr>
          <p:cNvPr id="51" name="文本框 50">
            <a:extLst>
              <a:ext uri="{FF2B5EF4-FFF2-40B4-BE49-F238E27FC236}">
                <a16:creationId xmlns:a16="http://schemas.microsoft.com/office/drawing/2014/main" id="{1152FB09-037F-4845-A155-313014417050}"/>
              </a:ext>
            </a:extLst>
          </p:cNvPr>
          <p:cNvSpPr txBox="1"/>
          <p:nvPr/>
        </p:nvSpPr>
        <p:spPr>
          <a:xfrm>
            <a:off x="199995" y="739036"/>
            <a:ext cx="851997" cy="369332"/>
          </a:xfrm>
          <a:prstGeom prst="rect">
            <a:avLst/>
          </a:prstGeom>
          <a:noFill/>
        </p:spPr>
        <p:txBody>
          <a:bodyPr wrap="square" rtlCol="0">
            <a:spAutoFit/>
          </a:bodyPr>
          <a:lstStyle/>
          <a:p>
            <a:r>
              <a:rPr lang="en-US" altLang="zh-CN" dirty="0"/>
              <a:t>35000</a:t>
            </a:r>
            <a:endParaRPr lang="zh-CN" altLang="en-US" dirty="0"/>
          </a:p>
        </p:txBody>
      </p:sp>
      <p:sp>
        <p:nvSpPr>
          <p:cNvPr id="52" name="文本框 51">
            <a:extLst>
              <a:ext uri="{FF2B5EF4-FFF2-40B4-BE49-F238E27FC236}">
                <a16:creationId xmlns:a16="http://schemas.microsoft.com/office/drawing/2014/main" id="{7A2ABD48-8409-E9BB-D4C2-AC6ACFB15692}"/>
              </a:ext>
            </a:extLst>
          </p:cNvPr>
          <p:cNvSpPr txBox="1"/>
          <p:nvPr/>
        </p:nvSpPr>
        <p:spPr>
          <a:xfrm>
            <a:off x="1139844" y="3690738"/>
            <a:ext cx="851999" cy="369332"/>
          </a:xfrm>
          <a:prstGeom prst="rect">
            <a:avLst/>
          </a:prstGeom>
          <a:noFill/>
        </p:spPr>
        <p:txBody>
          <a:bodyPr wrap="square" rtlCol="0">
            <a:spAutoFit/>
          </a:bodyPr>
          <a:lstStyle/>
          <a:p>
            <a:r>
              <a:rPr lang="en-US" altLang="zh-CN" dirty="0"/>
              <a:t>10580</a:t>
            </a:r>
            <a:endParaRPr lang="zh-CN" altLang="en-US" dirty="0"/>
          </a:p>
        </p:txBody>
      </p:sp>
      <p:sp>
        <p:nvSpPr>
          <p:cNvPr id="53" name="文本框 52">
            <a:extLst>
              <a:ext uri="{FF2B5EF4-FFF2-40B4-BE49-F238E27FC236}">
                <a16:creationId xmlns:a16="http://schemas.microsoft.com/office/drawing/2014/main" id="{5DCD62D2-0190-92A3-9522-5861E54E9563}"/>
              </a:ext>
            </a:extLst>
          </p:cNvPr>
          <p:cNvSpPr txBox="1"/>
          <p:nvPr/>
        </p:nvSpPr>
        <p:spPr>
          <a:xfrm>
            <a:off x="9032637" y="4862153"/>
            <a:ext cx="851999" cy="369332"/>
          </a:xfrm>
          <a:prstGeom prst="rect">
            <a:avLst/>
          </a:prstGeom>
          <a:noFill/>
        </p:spPr>
        <p:txBody>
          <a:bodyPr wrap="square" rtlCol="0">
            <a:spAutoFit/>
          </a:bodyPr>
          <a:lstStyle/>
          <a:p>
            <a:r>
              <a:rPr lang="en-US" altLang="zh-CN" dirty="0"/>
              <a:t>  2966</a:t>
            </a:r>
            <a:endParaRPr lang="zh-CN" altLang="en-US" dirty="0"/>
          </a:p>
        </p:txBody>
      </p:sp>
      <p:sp>
        <p:nvSpPr>
          <p:cNvPr id="54" name="文本框 53">
            <a:extLst>
              <a:ext uri="{FF2B5EF4-FFF2-40B4-BE49-F238E27FC236}">
                <a16:creationId xmlns:a16="http://schemas.microsoft.com/office/drawing/2014/main" id="{83AA4732-D423-7121-6C46-A708C3A7C179}"/>
              </a:ext>
            </a:extLst>
          </p:cNvPr>
          <p:cNvSpPr txBox="1"/>
          <p:nvPr/>
        </p:nvSpPr>
        <p:spPr>
          <a:xfrm>
            <a:off x="8155660" y="4049703"/>
            <a:ext cx="851999" cy="369332"/>
          </a:xfrm>
          <a:prstGeom prst="rect">
            <a:avLst/>
          </a:prstGeom>
          <a:noFill/>
        </p:spPr>
        <p:txBody>
          <a:bodyPr wrap="square" rtlCol="0">
            <a:spAutoFit/>
          </a:bodyPr>
          <a:lstStyle/>
          <a:p>
            <a:r>
              <a:rPr lang="en-US" altLang="zh-CN" dirty="0"/>
              <a:t>  7521</a:t>
            </a:r>
            <a:endParaRPr lang="zh-CN" altLang="en-US" dirty="0"/>
          </a:p>
        </p:txBody>
      </p:sp>
      <p:sp>
        <p:nvSpPr>
          <p:cNvPr id="55" name="文本框 54">
            <a:extLst>
              <a:ext uri="{FF2B5EF4-FFF2-40B4-BE49-F238E27FC236}">
                <a16:creationId xmlns:a16="http://schemas.microsoft.com/office/drawing/2014/main" id="{A7BF9AF7-EFB8-18C6-0B64-BD7BD6509A5B}"/>
              </a:ext>
            </a:extLst>
          </p:cNvPr>
          <p:cNvSpPr txBox="1"/>
          <p:nvPr/>
        </p:nvSpPr>
        <p:spPr>
          <a:xfrm>
            <a:off x="7278683" y="3848483"/>
            <a:ext cx="851999" cy="369332"/>
          </a:xfrm>
          <a:prstGeom prst="rect">
            <a:avLst/>
          </a:prstGeom>
          <a:noFill/>
        </p:spPr>
        <p:txBody>
          <a:bodyPr wrap="square" rtlCol="0">
            <a:spAutoFit/>
          </a:bodyPr>
          <a:lstStyle/>
          <a:p>
            <a:r>
              <a:rPr lang="en-US" altLang="zh-CN" dirty="0"/>
              <a:t>10997</a:t>
            </a:r>
            <a:endParaRPr lang="zh-CN" altLang="en-US" dirty="0"/>
          </a:p>
        </p:txBody>
      </p:sp>
      <p:sp>
        <p:nvSpPr>
          <p:cNvPr id="56" name="文本框 55">
            <a:extLst>
              <a:ext uri="{FF2B5EF4-FFF2-40B4-BE49-F238E27FC236}">
                <a16:creationId xmlns:a16="http://schemas.microsoft.com/office/drawing/2014/main" id="{02F3937B-99D2-9F9C-D153-0152216350D6}"/>
              </a:ext>
            </a:extLst>
          </p:cNvPr>
          <p:cNvSpPr txBox="1"/>
          <p:nvPr/>
        </p:nvSpPr>
        <p:spPr>
          <a:xfrm>
            <a:off x="6401706" y="4294909"/>
            <a:ext cx="851999" cy="369332"/>
          </a:xfrm>
          <a:prstGeom prst="rect">
            <a:avLst/>
          </a:prstGeom>
          <a:noFill/>
        </p:spPr>
        <p:txBody>
          <a:bodyPr wrap="square" rtlCol="0">
            <a:spAutoFit/>
          </a:bodyPr>
          <a:lstStyle/>
          <a:p>
            <a:r>
              <a:rPr lang="en-US" altLang="zh-CN" dirty="0"/>
              <a:t>  6365</a:t>
            </a:r>
            <a:endParaRPr lang="zh-CN" altLang="en-US" dirty="0"/>
          </a:p>
        </p:txBody>
      </p:sp>
      <p:sp>
        <p:nvSpPr>
          <p:cNvPr id="57" name="文本框 56">
            <a:extLst>
              <a:ext uri="{FF2B5EF4-FFF2-40B4-BE49-F238E27FC236}">
                <a16:creationId xmlns:a16="http://schemas.microsoft.com/office/drawing/2014/main" id="{ACCCAA27-B6C5-B7FF-EE0A-DF6EF8C1E2AA}"/>
              </a:ext>
            </a:extLst>
          </p:cNvPr>
          <p:cNvSpPr txBox="1"/>
          <p:nvPr/>
        </p:nvSpPr>
        <p:spPr>
          <a:xfrm>
            <a:off x="5524729" y="3774950"/>
            <a:ext cx="851999" cy="369332"/>
          </a:xfrm>
          <a:prstGeom prst="rect">
            <a:avLst/>
          </a:prstGeom>
          <a:noFill/>
        </p:spPr>
        <p:txBody>
          <a:bodyPr wrap="square" rtlCol="0">
            <a:spAutoFit/>
          </a:bodyPr>
          <a:lstStyle/>
          <a:p>
            <a:r>
              <a:rPr lang="en-US" altLang="zh-CN" dirty="0"/>
              <a:t>10937</a:t>
            </a:r>
            <a:endParaRPr lang="zh-CN" altLang="en-US" dirty="0"/>
          </a:p>
        </p:txBody>
      </p:sp>
      <p:sp>
        <p:nvSpPr>
          <p:cNvPr id="58" name="文本框 57">
            <a:extLst>
              <a:ext uri="{FF2B5EF4-FFF2-40B4-BE49-F238E27FC236}">
                <a16:creationId xmlns:a16="http://schemas.microsoft.com/office/drawing/2014/main" id="{33562274-F447-BBCF-DCF1-9515EFD41CBC}"/>
              </a:ext>
            </a:extLst>
          </p:cNvPr>
          <p:cNvSpPr txBox="1"/>
          <p:nvPr/>
        </p:nvSpPr>
        <p:spPr>
          <a:xfrm>
            <a:off x="4647752" y="3054746"/>
            <a:ext cx="851999" cy="369332"/>
          </a:xfrm>
          <a:prstGeom prst="rect">
            <a:avLst/>
          </a:prstGeom>
          <a:noFill/>
        </p:spPr>
        <p:txBody>
          <a:bodyPr wrap="square" rtlCol="0">
            <a:spAutoFit/>
          </a:bodyPr>
          <a:lstStyle/>
          <a:p>
            <a:r>
              <a:rPr lang="en-US" altLang="zh-CN" dirty="0"/>
              <a:t>15373</a:t>
            </a:r>
            <a:endParaRPr lang="zh-CN" altLang="en-US" dirty="0"/>
          </a:p>
        </p:txBody>
      </p:sp>
      <p:sp>
        <p:nvSpPr>
          <p:cNvPr id="59" name="文本框 58">
            <a:extLst>
              <a:ext uri="{FF2B5EF4-FFF2-40B4-BE49-F238E27FC236}">
                <a16:creationId xmlns:a16="http://schemas.microsoft.com/office/drawing/2014/main" id="{8ED9F45A-4B6B-CFBD-4E2A-0D94DB7B2B44}"/>
              </a:ext>
            </a:extLst>
          </p:cNvPr>
          <p:cNvSpPr txBox="1"/>
          <p:nvPr/>
        </p:nvSpPr>
        <p:spPr>
          <a:xfrm>
            <a:off x="3770775" y="3313349"/>
            <a:ext cx="851999" cy="369332"/>
          </a:xfrm>
          <a:prstGeom prst="rect">
            <a:avLst/>
          </a:prstGeom>
          <a:noFill/>
        </p:spPr>
        <p:txBody>
          <a:bodyPr wrap="square" rtlCol="0">
            <a:spAutoFit/>
          </a:bodyPr>
          <a:lstStyle/>
          <a:p>
            <a:r>
              <a:rPr lang="en-US" altLang="zh-CN" dirty="0"/>
              <a:t>14675</a:t>
            </a:r>
            <a:endParaRPr lang="zh-CN" altLang="en-US" dirty="0"/>
          </a:p>
        </p:txBody>
      </p:sp>
      <p:sp>
        <p:nvSpPr>
          <p:cNvPr id="60" name="文本框 59">
            <a:extLst>
              <a:ext uri="{FF2B5EF4-FFF2-40B4-BE49-F238E27FC236}">
                <a16:creationId xmlns:a16="http://schemas.microsoft.com/office/drawing/2014/main" id="{6EF1BE18-02ED-9F30-5BA8-662A4C7DE1D7}"/>
              </a:ext>
            </a:extLst>
          </p:cNvPr>
          <p:cNvSpPr txBox="1"/>
          <p:nvPr/>
        </p:nvSpPr>
        <p:spPr>
          <a:xfrm>
            <a:off x="2893798" y="3067567"/>
            <a:ext cx="851999" cy="369332"/>
          </a:xfrm>
          <a:prstGeom prst="rect">
            <a:avLst/>
          </a:prstGeom>
          <a:noFill/>
        </p:spPr>
        <p:txBody>
          <a:bodyPr wrap="square" rtlCol="0">
            <a:spAutoFit/>
          </a:bodyPr>
          <a:lstStyle/>
          <a:p>
            <a:r>
              <a:rPr lang="en-US" altLang="zh-CN" dirty="0"/>
              <a:t>15804</a:t>
            </a:r>
            <a:endParaRPr lang="zh-CN" altLang="en-US" dirty="0"/>
          </a:p>
        </p:txBody>
      </p:sp>
      <p:sp>
        <p:nvSpPr>
          <p:cNvPr id="61" name="文本框 60">
            <a:extLst>
              <a:ext uri="{FF2B5EF4-FFF2-40B4-BE49-F238E27FC236}">
                <a16:creationId xmlns:a16="http://schemas.microsoft.com/office/drawing/2014/main" id="{952F8B3B-5984-B3E6-7E87-0B1DE2532B3D}"/>
              </a:ext>
            </a:extLst>
          </p:cNvPr>
          <p:cNvSpPr txBox="1"/>
          <p:nvPr/>
        </p:nvSpPr>
        <p:spPr>
          <a:xfrm>
            <a:off x="2016821" y="963341"/>
            <a:ext cx="851999" cy="369332"/>
          </a:xfrm>
          <a:prstGeom prst="rect">
            <a:avLst/>
          </a:prstGeom>
          <a:noFill/>
        </p:spPr>
        <p:txBody>
          <a:bodyPr wrap="square" rtlCol="0">
            <a:spAutoFit/>
          </a:bodyPr>
          <a:lstStyle/>
          <a:p>
            <a:r>
              <a:rPr lang="en-US" altLang="zh-CN" dirty="0"/>
              <a:t>30670</a:t>
            </a:r>
            <a:endParaRPr lang="zh-CN" altLang="en-US" dirty="0"/>
          </a:p>
        </p:txBody>
      </p:sp>
      <p:sp>
        <p:nvSpPr>
          <p:cNvPr id="62" name="文本框 61">
            <a:extLst>
              <a:ext uri="{FF2B5EF4-FFF2-40B4-BE49-F238E27FC236}">
                <a16:creationId xmlns:a16="http://schemas.microsoft.com/office/drawing/2014/main" id="{F6A2AF6D-D180-4AB4-61AF-DD50DDE4D2B8}"/>
              </a:ext>
            </a:extLst>
          </p:cNvPr>
          <p:cNvSpPr txBox="1"/>
          <p:nvPr/>
        </p:nvSpPr>
        <p:spPr>
          <a:xfrm>
            <a:off x="9909614" y="4349802"/>
            <a:ext cx="851999" cy="369332"/>
          </a:xfrm>
          <a:prstGeom prst="rect">
            <a:avLst/>
          </a:prstGeom>
          <a:noFill/>
        </p:spPr>
        <p:txBody>
          <a:bodyPr wrap="square" rtlCol="0">
            <a:spAutoFit/>
          </a:bodyPr>
          <a:lstStyle/>
          <a:p>
            <a:r>
              <a:rPr lang="en-US" altLang="zh-CN" dirty="0"/>
              <a:t>  6181</a:t>
            </a:r>
            <a:endParaRPr lang="zh-CN" altLang="en-US" dirty="0"/>
          </a:p>
        </p:txBody>
      </p:sp>
      <p:sp>
        <p:nvSpPr>
          <p:cNvPr id="63" name="文本框 62">
            <a:extLst>
              <a:ext uri="{FF2B5EF4-FFF2-40B4-BE49-F238E27FC236}">
                <a16:creationId xmlns:a16="http://schemas.microsoft.com/office/drawing/2014/main" id="{6CA1DE9F-FBA1-EE32-493D-7E0C81BCDD57}"/>
              </a:ext>
            </a:extLst>
          </p:cNvPr>
          <p:cNvSpPr txBox="1"/>
          <p:nvPr/>
        </p:nvSpPr>
        <p:spPr>
          <a:xfrm>
            <a:off x="10786589" y="4043687"/>
            <a:ext cx="851999" cy="369332"/>
          </a:xfrm>
          <a:prstGeom prst="rect">
            <a:avLst/>
          </a:prstGeom>
          <a:noFill/>
        </p:spPr>
        <p:txBody>
          <a:bodyPr wrap="square" rtlCol="0">
            <a:spAutoFit/>
          </a:bodyPr>
          <a:lstStyle/>
          <a:p>
            <a:r>
              <a:rPr lang="en-US" altLang="zh-CN" dirty="0"/>
              <a:t>  7840</a:t>
            </a:r>
            <a:endParaRPr lang="zh-CN" altLang="en-US" dirty="0"/>
          </a:p>
        </p:txBody>
      </p:sp>
      <p:sp>
        <p:nvSpPr>
          <p:cNvPr id="64" name="文本框 63">
            <a:extLst>
              <a:ext uri="{FF2B5EF4-FFF2-40B4-BE49-F238E27FC236}">
                <a16:creationId xmlns:a16="http://schemas.microsoft.com/office/drawing/2014/main" id="{61F0FE56-5E56-CEB3-42D8-F0C85E20D452}"/>
              </a:ext>
            </a:extLst>
          </p:cNvPr>
          <p:cNvSpPr txBox="1"/>
          <p:nvPr/>
        </p:nvSpPr>
        <p:spPr>
          <a:xfrm>
            <a:off x="3454680" y="155405"/>
            <a:ext cx="5810235" cy="461665"/>
          </a:xfrm>
          <a:prstGeom prst="rect">
            <a:avLst/>
          </a:prstGeom>
          <a:noFill/>
        </p:spPr>
        <p:txBody>
          <a:bodyPr wrap="square" rtlCol="0">
            <a:spAutoFit/>
          </a:bodyPr>
          <a:lstStyle/>
          <a:p>
            <a:r>
              <a:rPr lang="en-US" altLang="zh-CN" dirty="0"/>
              <a:t> </a:t>
            </a:r>
            <a:r>
              <a:rPr lang="en-US" altLang="zh-CN" sz="2400" dirty="0">
                <a:latin typeface="宋体" panose="02010600030101010101" pitchFamily="2" charset="-122"/>
                <a:ea typeface="宋体" panose="02010600030101010101" pitchFamily="2" charset="-122"/>
              </a:rPr>
              <a:t>2009</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-2020</a:t>
            </a:r>
            <a:r>
              <a:rPr lang="zh-CN" altLang="en-US" sz="2400" dirty="0">
                <a:latin typeface="宋体" panose="02010600030101010101" pitchFamily="2" charset="-122"/>
                <a:ea typeface="宋体" panose="02010600030101010101" pitchFamily="2" charset="-122"/>
              </a:rPr>
              <a:t>年中国地质灾害发生数量</a:t>
            </a:r>
          </a:p>
        </p:txBody>
      </p:sp>
      <p:sp>
        <p:nvSpPr>
          <p:cNvPr id="65" name="矩形 64">
            <a:extLst>
              <a:ext uri="{FF2B5EF4-FFF2-40B4-BE49-F238E27FC236}">
                <a16:creationId xmlns:a16="http://schemas.microsoft.com/office/drawing/2014/main" id="{A107D27B-4CAE-9F4D-633C-807378196586}"/>
              </a:ext>
            </a:extLst>
          </p:cNvPr>
          <p:cNvSpPr/>
          <p:nvPr/>
        </p:nvSpPr>
        <p:spPr>
          <a:xfrm>
            <a:off x="4321631" y="6571428"/>
            <a:ext cx="200412" cy="207222"/>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EA549A98-52B4-1205-9E3F-82544F009F3C}"/>
              </a:ext>
            </a:extLst>
          </p:cNvPr>
          <p:cNvSpPr txBox="1"/>
          <p:nvPr/>
        </p:nvSpPr>
        <p:spPr>
          <a:xfrm>
            <a:off x="4475452" y="6488668"/>
            <a:ext cx="4005387"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地质灾害发生数量：处</a:t>
            </a:r>
          </a:p>
        </p:txBody>
      </p:sp>
    </p:spTree>
    <p:extLst>
      <p:ext uri="{BB962C8B-B14F-4D97-AF65-F5344CB8AC3E}">
        <p14:creationId xmlns:p14="http://schemas.microsoft.com/office/powerpoint/2010/main" val="412052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4C1367-D1E8-0A56-C158-9FAC00CA1701}"/>
              </a:ext>
            </a:extLst>
          </p:cNvPr>
          <p:cNvSpPr txBox="1"/>
          <p:nvPr/>
        </p:nvSpPr>
        <p:spPr>
          <a:xfrm>
            <a:off x="3039414" y="2928238"/>
            <a:ext cx="400833" cy="923330"/>
          </a:xfrm>
          <a:prstGeom prst="rect">
            <a:avLst/>
          </a:prstGeom>
          <a:noFill/>
          <a:ln w="19050">
            <a:solidFill>
              <a:schemeClr val="tx1"/>
            </a:solidFill>
          </a:ln>
        </p:spPr>
        <p:txBody>
          <a:bodyPr wrap="square" rtlCol="0">
            <a:spAutoFit/>
          </a:bodyPr>
          <a:lstStyle/>
          <a:p>
            <a:r>
              <a:rPr lang="zh-CN" altLang="en-US" dirty="0"/>
              <a:t>传感器</a:t>
            </a:r>
          </a:p>
        </p:txBody>
      </p:sp>
      <p:sp>
        <p:nvSpPr>
          <p:cNvPr id="5" name="文本框 4">
            <a:extLst>
              <a:ext uri="{FF2B5EF4-FFF2-40B4-BE49-F238E27FC236}">
                <a16:creationId xmlns:a16="http://schemas.microsoft.com/office/drawing/2014/main" id="{77CB7F2A-7092-C83A-489C-B9224583ED2B}"/>
              </a:ext>
            </a:extLst>
          </p:cNvPr>
          <p:cNvSpPr txBox="1"/>
          <p:nvPr/>
        </p:nvSpPr>
        <p:spPr>
          <a:xfrm>
            <a:off x="3909781" y="2580921"/>
            <a:ext cx="400833" cy="1631216"/>
          </a:xfrm>
          <a:prstGeom prst="rect">
            <a:avLst/>
          </a:prstGeom>
          <a:noFill/>
          <a:ln w="19050">
            <a:solidFill>
              <a:schemeClr val="tx1"/>
            </a:solidFill>
          </a:ln>
        </p:spPr>
        <p:txBody>
          <a:bodyPr wrap="square" rtlCol="0">
            <a:spAutoFit/>
          </a:bodyPr>
          <a:lstStyle/>
          <a:p>
            <a:r>
              <a:rPr lang="en-US" altLang="zh-CN" sz="2000" dirty="0">
                <a:latin typeface="Adobe Myungjo Std M" panose="02020600000000000000" pitchFamily="18" charset="-128"/>
                <a:ea typeface="Adobe Myungjo Std M" panose="02020600000000000000" pitchFamily="18" charset="-128"/>
              </a:rPr>
              <a:t>STM32</a:t>
            </a:r>
            <a:endParaRPr lang="zh-CN" altLang="en-US" sz="2000" dirty="0">
              <a:latin typeface="Adobe Myungjo Std M" panose="02020600000000000000" pitchFamily="18" charset="-128"/>
            </a:endParaRPr>
          </a:p>
        </p:txBody>
      </p:sp>
      <p:cxnSp>
        <p:nvCxnSpPr>
          <p:cNvPr id="7" name="直接箭头连接符 6">
            <a:extLst>
              <a:ext uri="{FF2B5EF4-FFF2-40B4-BE49-F238E27FC236}">
                <a16:creationId xmlns:a16="http://schemas.microsoft.com/office/drawing/2014/main" id="{BE0ECDFE-3488-6823-6C32-99527C7358FB}"/>
              </a:ext>
            </a:extLst>
          </p:cNvPr>
          <p:cNvCxnSpPr>
            <a:cxnSpLocks/>
            <a:endCxn id="5" idx="1"/>
          </p:cNvCxnSpPr>
          <p:nvPr/>
        </p:nvCxnSpPr>
        <p:spPr>
          <a:xfrm>
            <a:off x="3442996" y="3396529"/>
            <a:ext cx="466785" cy="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292F618-9276-82AB-E129-5C175293EDC2}"/>
              </a:ext>
            </a:extLst>
          </p:cNvPr>
          <p:cNvCxnSpPr>
            <a:cxnSpLocks/>
          </p:cNvCxnSpPr>
          <p:nvPr/>
        </p:nvCxnSpPr>
        <p:spPr>
          <a:xfrm>
            <a:off x="4316111" y="2975667"/>
            <a:ext cx="638444" cy="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BD6DF81-4088-98D0-EB4E-505A27432D0A}"/>
              </a:ext>
            </a:extLst>
          </p:cNvPr>
          <p:cNvCxnSpPr>
            <a:cxnSpLocks/>
          </p:cNvCxnSpPr>
          <p:nvPr/>
        </p:nvCxnSpPr>
        <p:spPr>
          <a:xfrm>
            <a:off x="4316111" y="3859910"/>
            <a:ext cx="638444" cy="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74C4297E-538F-A07F-4598-81B4CDFDCA86}"/>
              </a:ext>
            </a:extLst>
          </p:cNvPr>
          <p:cNvSpPr txBox="1"/>
          <p:nvPr/>
        </p:nvSpPr>
        <p:spPr>
          <a:xfrm>
            <a:off x="4954555" y="2815140"/>
            <a:ext cx="1376713" cy="369332"/>
          </a:xfrm>
          <a:prstGeom prst="rect">
            <a:avLst/>
          </a:prstGeom>
          <a:noFill/>
          <a:ln w="19050">
            <a:solidFill>
              <a:schemeClr val="tx1"/>
            </a:solidFill>
          </a:ln>
        </p:spPr>
        <p:txBody>
          <a:bodyPr wrap="square" rtlCol="0">
            <a:spAutoFit/>
          </a:bodyPr>
          <a:lstStyle/>
          <a:p>
            <a:r>
              <a:rPr lang="zh-CN" altLang="en-US" dirty="0"/>
              <a:t>双操作模块</a:t>
            </a:r>
          </a:p>
        </p:txBody>
      </p:sp>
      <p:sp>
        <p:nvSpPr>
          <p:cNvPr id="14" name="文本框 13">
            <a:extLst>
              <a:ext uri="{FF2B5EF4-FFF2-40B4-BE49-F238E27FC236}">
                <a16:creationId xmlns:a16="http://schemas.microsoft.com/office/drawing/2014/main" id="{54F639C5-2199-96CB-F2B7-C7C463AF1CD6}"/>
              </a:ext>
            </a:extLst>
          </p:cNvPr>
          <p:cNvSpPr txBox="1"/>
          <p:nvPr/>
        </p:nvSpPr>
        <p:spPr>
          <a:xfrm>
            <a:off x="4954555" y="3673528"/>
            <a:ext cx="1202498" cy="369332"/>
          </a:xfrm>
          <a:prstGeom prst="rect">
            <a:avLst/>
          </a:prstGeom>
          <a:noFill/>
          <a:ln w="19050">
            <a:solidFill>
              <a:schemeClr val="tx1"/>
            </a:solidFill>
          </a:ln>
        </p:spPr>
        <p:txBody>
          <a:bodyPr wrap="square" rtlCol="0">
            <a:spAutoFit/>
          </a:bodyPr>
          <a:lstStyle/>
          <a:p>
            <a:r>
              <a:rPr lang="zh-CN" altLang="en-US" dirty="0"/>
              <a:t>驱动电路</a:t>
            </a:r>
          </a:p>
        </p:txBody>
      </p:sp>
      <p:cxnSp>
        <p:nvCxnSpPr>
          <p:cNvPr id="16" name="直接箭头连接符 15">
            <a:extLst>
              <a:ext uri="{FF2B5EF4-FFF2-40B4-BE49-F238E27FC236}">
                <a16:creationId xmlns:a16="http://schemas.microsoft.com/office/drawing/2014/main" id="{3BBFAFDE-9D0A-AE1C-B41B-6C95917D1E82}"/>
              </a:ext>
            </a:extLst>
          </p:cNvPr>
          <p:cNvCxnSpPr>
            <a:cxnSpLocks/>
            <a:stCxn id="14" idx="3"/>
          </p:cNvCxnSpPr>
          <p:nvPr/>
        </p:nvCxnSpPr>
        <p:spPr>
          <a:xfrm>
            <a:off x="6157053" y="3858194"/>
            <a:ext cx="519447" cy="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1DBEDE6-0ED4-56B6-E2B3-83E3C871378C}"/>
              </a:ext>
            </a:extLst>
          </p:cNvPr>
          <p:cNvSpPr txBox="1"/>
          <p:nvPr/>
        </p:nvSpPr>
        <p:spPr>
          <a:xfrm>
            <a:off x="6676500" y="3666902"/>
            <a:ext cx="2079322" cy="369332"/>
          </a:xfrm>
          <a:prstGeom prst="rect">
            <a:avLst/>
          </a:prstGeom>
          <a:noFill/>
          <a:ln w="19050">
            <a:solidFill>
              <a:schemeClr val="tx1"/>
            </a:solidFill>
          </a:ln>
        </p:spPr>
        <p:txBody>
          <a:bodyPr wrap="square" rtlCol="0">
            <a:spAutoFit/>
          </a:bodyPr>
          <a:lstStyle/>
          <a:p>
            <a:r>
              <a:rPr lang="zh-CN" altLang="en-US" dirty="0"/>
              <a:t>灯光模式选择模块</a:t>
            </a:r>
            <a:r>
              <a:rPr lang="en-US" altLang="zh-CN" dirty="0"/>
              <a:t>·</a:t>
            </a:r>
            <a:endParaRPr lang="zh-CN" altLang="en-US" dirty="0"/>
          </a:p>
        </p:txBody>
      </p:sp>
    </p:spTree>
    <p:extLst>
      <p:ext uri="{BB962C8B-B14F-4D97-AF65-F5344CB8AC3E}">
        <p14:creationId xmlns:p14="http://schemas.microsoft.com/office/powerpoint/2010/main" val="933807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3B8015-5CD7-3BFE-4A41-A4385038C127}"/>
              </a:ext>
            </a:extLst>
          </p:cNvPr>
          <p:cNvSpPr txBox="1"/>
          <p:nvPr/>
        </p:nvSpPr>
        <p:spPr>
          <a:xfrm>
            <a:off x="821094" y="2780522"/>
            <a:ext cx="182880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教育机器人</a:t>
            </a:r>
          </a:p>
        </p:txBody>
      </p:sp>
      <p:sp>
        <p:nvSpPr>
          <p:cNvPr id="5" name="左大括号 4">
            <a:extLst>
              <a:ext uri="{FF2B5EF4-FFF2-40B4-BE49-F238E27FC236}">
                <a16:creationId xmlns:a16="http://schemas.microsoft.com/office/drawing/2014/main" id="{C90C6729-811C-5CFB-79E0-768FBCE3F1ED}"/>
              </a:ext>
            </a:extLst>
          </p:cNvPr>
          <p:cNvSpPr/>
          <p:nvPr/>
        </p:nvSpPr>
        <p:spPr>
          <a:xfrm>
            <a:off x="2155371" y="457201"/>
            <a:ext cx="494524" cy="5197150"/>
          </a:xfrm>
          <a:prstGeom prst="leftBrace">
            <a:avLst>
              <a:gd name="adj1" fmla="val 18445"/>
              <a:gd name="adj2" fmla="val 44848"/>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98A6AD3-CD34-ABBE-76A4-9F5310A618C5}"/>
              </a:ext>
            </a:extLst>
          </p:cNvPr>
          <p:cNvSpPr txBox="1"/>
          <p:nvPr/>
        </p:nvSpPr>
        <p:spPr>
          <a:xfrm>
            <a:off x="2649894" y="347646"/>
            <a:ext cx="2771191"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客户对象：中小学生</a:t>
            </a:r>
          </a:p>
        </p:txBody>
      </p:sp>
      <p:sp>
        <p:nvSpPr>
          <p:cNvPr id="7" name="文本框 6">
            <a:extLst>
              <a:ext uri="{FF2B5EF4-FFF2-40B4-BE49-F238E27FC236}">
                <a16:creationId xmlns:a16="http://schemas.microsoft.com/office/drawing/2014/main" id="{315E2106-943E-9DA4-EB3D-8DE759797993}"/>
              </a:ext>
            </a:extLst>
          </p:cNvPr>
          <p:cNvSpPr txBox="1"/>
          <p:nvPr/>
        </p:nvSpPr>
        <p:spPr>
          <a:xfrm>
            <a:off x="2649894" y="4437096"/>
            <a:ext cx="1334278"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核心服务</a:t>
            </a:r>
          </a:p>
        </p:txBody>
      </p:sp>
      <p:sp>
        <p:nvSpPr>
          <p:cNvPr id="8" name="文本框 7">
            <a:extLst>
              <a:ext uri="{FF2B5EF4-FFF2-40B4-BE49-F238E27FC236}">
                <a16:creationId xmlns:a16="http://schemas.microsoft.com/office/drawing/2014/main" id="{653B73D3-E674-08FE-454D-732029053B76}"/>
              </a:ext>
            </a:extLst>
          </p:cNvPr>
          <p:cNvSpPr txBox="1"/>
          <p:nvPr/>
        </p:nvSpPr>
        <p:spPr>
          <a:xfrm>
            <a:off x="2649894" y="1867685"/>
            <a:ext cx="1334278"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商业模式</a:t>
            </a:r>
          </a:p>
        </p:txBody>
      </p:sp>
      <p:sp>
        <p:nvSpPr>
          <p:cNvPr id="9" name="左大括号 8">
            <a:extLst>
              <a:ext uri="{FF2B5EF4-FFF2-40B4-BE49-F238E27FC236}">
                <a16:creationId xmlns:a16="http://schemas.microsoft.com/office/drawing/2014/main" id="{1C452121-ADE7-C959-9849-6C47887E50D0}"/>
              </a:ext>
            </a:extLst>
          </p:cNvPr>
          <p:cNvSpPr/>
          <p:nvPr/>
        </p:nvSpPr>
        <p:spPr>
          <a:xfrm>
            <a:off x="3629609" y="1007706"/>
            <a:ext cx="354562" cy="200951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382D68B-90CA-CC24-B6F4-7AE19C65919C}"/>
              </a:ext>
            </a:extLst>
          </p:cNvPr>
          <p:cNvSpPr txBox="1"/>
          <p:nvPr/>
        </p:nvSpPr>
        <p:spPr>
          <a:xfrm>
            <a:off x="3984172" y="987009"/>
            <a:ext cx="3433666"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企业自建网络，如在线教育平台</a:t>
            </a:r>
          </a:p>
        </p:txBody>
      </p:sp>
      <p:sp>
        <p:nvSpPr>
          <p:cNvPr id="13" name="文本框 12">
            <a:extLst>
              <a:ext uri="{FF2B5EF4-FFF2-40B4-BE49-F238E27FC236}">
                <a16:creationId xmlns:a16="http://schemas.microsoft.com/office/drawing/2014/main" id="{39C1E9B4-D2A7-6441-4D50-766EFB4D218F}"/>
              </a:ext>
            </a:extLst>
          </p:cNvPr>
          <p:cNvSpPr txBox="1"/>
          <p:nvPr/>
        </p:nvSpPr>
        <p:spPr>
          <a:xfrm>
            <a:off x="3984171" y="1560499"/>
            <a:ext cx="5029200"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在</a:t>
            </a:r>
            <a:r>
              <a:rPr lang="en-US" altLang="zh-CN" sz="1600" dirty="0">
                <a:latin typeface="宋体" panose="02010600030101010101" pitchFamily="2" charset="-122"/>
                <a:ea typeface="宋体" panose="02010600030101010101" pitchFamily="2" charset="-122"/>
              </a:rPr>
              <a:t>B</a:t>
            </a:r>
            <a:r>
              <a:rPr lang="zh-CN" altLang="en-US" sz="1600" dirty="0">
                <a:latin typeface="宋体" panose="02010600030101010101" pitchFamily="2" charset="-122"/>
                <a:ea typeface="宋体" panose="02010600030101010101" pitchFamily="2" charset="-122"/>
              </a:rPr>
              <a:t>站、抖音等平台建设账号，发布趣味视频</a:t>
            </a:r>
          </a:p>
        </p:txBody>
      </p:sp>
      <p:sp>
        <p:nvSpPr>
          <p:cNvPr id="14" name="文本框 13">
            <a:extLst>
              <a:ext uri="{FF2B5EF4-FFF2-40B4-BE49-F238E27FC236}">
                <a16:creationId xmlns:a16="http://schemas.microsoft.com/office/drawing/2014/main" id="{7AD9FA3D-7296-2BF5-036A-7F0D16F459A7}"/>
              </a:ext>
            </a:extLst>
          </p:cNvPr>
          <p:cNvSpPr txBox="1"/>
          <p:nvPr/>
        </p:nvSpPr>
        <p:spPr>
          <a:xfrm>
            <a:off x="3984170" y="2128811"/>
            <a:ext cx="5029199"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可以去各大中小学进行线下讲解，吸引在校学生</a:t>
            </a:r>
          </a:p>
        </p:txBody>
      </p:sp>
      <p:sp>
        <p:nvSpPr>
          <p:cNvPr id="15" name="文本框 14">
            <a:extLst>
              <a:ext uri="{FF2B5EF4-FFF2-40B4-BE49-F238E27FC236}">
                <a16:creationId xmlns:a16="http://schemas.microsoft.com/office/drawing/2014/main" id="{D8681E56-E4F4-DC94-F72C-C16B18465D42}"/>
              </a:ext>
            </a:extLst>
          </p:cNvPr>
          <p:cNvSpPr txBox="1"/>
          <p:nvPr/>
        </p:nvSpPr>
        <p:spPr>
          <a:xfrm>
            <a:off x="3984170" y="2696886"/>
            <a:ext cx="4786605"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在中国</a:t>
            </a:r>
            <a:r>
              <a:rPr lang="en-US" altLang="zh-CN" sz="1600" dirty="0">
                <a:latin typeface="宋体" panose="02010600030101010101" pitchFamily="2" charset="-122"/>
                <a:ea typeface="宋体" panose="02010600030101010101" pitchFamily="2" charset="-122"/>
              </a:rPr>
              <a:t>MOOC</a:t>
            </a:r>
            <a:r>
              <a:rPr lang="zh-CN" altLang="en-US" sz="1600" dirty="0">
                <a:latin typeface="宋体" panose="02010600030101010101" pitchFamily="2" charset="-122"/>
                <a:ea typeface="宋体" panose="02010600030101010101" pitchFamily="2" charset="-122"/>
              </a:rPr>
              <a:t>、学习通等进行完整的线上授课</a:t>
            </a:r>
          </a:p>
        </p:txBody>
      </p:sp>
      <p:sp>
        <p:nvSpPr>
          <p:cNvPr id="16" name="左大括号 15">
            <a:extLst>
              <a:ext uri="{FF2B5EF4-FFF2-40B4-BE49-F238E27FC236}">
                <a16:creationId xmlns:a16="http://schemas.microsoft.com/office/drawing/2014/main" id="{89B241BB-B063-066A-C8B0-FFC8D7FB5415}"/>
              </a:ext>
            </a:extLst>
          </p:cNvPr>
          <p:cNvSpPr/>
          <p:nvPr/>
        </p:nvSpPr>
        <p:spPr>
          <a:xfrm>
            <a:off x="3680927" y="3601616"/>
            <a:ext cx="354562" cy="200951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7AE89B7-5B9D-E272-E4FC-883426938DC2}"/>
              </a:ext>
            </a:extLst>
          </p:cNvPr>
          <p:cNvSpPr txBox="1"/>
          <p:nvPr/>
        </p:nvSpPr>
        <p:spPr>
          <a:xfrm>
            <a:off x="4161452" y="3601616"/>
            <a:ext cx="5495731"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线上课程讲解基本的制作机器人所需要的理论知识</a:t>
            </a:r>
          </a:p>
        </p:txBody>
      </p:sp>
      <p:sp>
        <p:nvSpPr>
          <p:cNvPr id="18" name="文本框 17">
            <a:extLst>
              <a:ext uri="{FF2B5EF4-FFF2-40B4-BE49-F238E27FC236}">
                <a16:creationId xmlns:a16="http://schemas.microsoft.com/office/drawing/2014/main" id="{A62F5518-6B80-D8AB-B316-DDB3D9DC5F58}"/>
              </a:ext>
            </a:extLst>
          </p:cNvPr>
          <p:cNvSpPr txBox="1"/>
          <p:nvPr/>
        </p:nvSpPr>
        <p:spPr>
          <a:xfrm>
            <a:off x="4161452" y="4437096"/>
            <a:ext cx="3713586"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线上课程讲解如何实际制作的实践知识</a:t>
            </a:r>
          </a:p>
        </p:txBody>
      </p:sp>
      <p:sp>
        <p:nvSpPr>
          <p:cNvPr id="19" name="文本框 18">
            <a:extLst>
              <a:ext uri="{FF2B5EF4-FFF2-40B4-BE49-F238E27FC236}">
                <a16:creationId xmlns:a16="http://schemas.microsoft.com/office/drawing/2014/main" id="{F2683323-396C-A9E2-DB74-00D37233584F}"/>
              </a:ext>
            </a:extLst>
          </p:cNvPr>
          <p:cNvSpPr txBox="1"/>
          <p:nvPr/>
        </p:nvSpPr>
        <p:spPr>
          <a:xfrm>
            <a:off x="4135018" y="5272576"/>
            <a:ext cx="6690051"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将义务教育课本中的数学、物理知识联系实践，巩固中小学生的知识体系</a:t>
            </a:r>
          </a:p>
        </p:txBody>
      </p:sp>
    </p:spTree>
    <p:extLst>
      <p:ext uri="{BB962C8B-B14F-4D97-AF65-F5344CB8AC3E}">
        <p14:creationId xmlns:p14="http://schemas.microsoft.com/office/powerpoint/2010/main" val="2660635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F42CD7-E800-992E-834B-6F84024D6798}"/>
              </a:ext>
            </a:extLst>
          </p:cNvPr>
          <p:cNvSpPr txBox="1"/>
          <p:nvPr/>
        </p:nvSpPr>
        <p:spPr>
          <a:xfrm>
            <a:off x="3396339" y="346015"/>
            <a:ext cx="4777273"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客户通过企业自建的教育平台进行报名体验</a:t>
            </a:r>
          </a:p>
        </p:txBody>
      </p:sp>
      <p:cxnSp>
        <p:nvCxnSpPr>
          <p:cNvPr id="6" name="直接箭头连接符 5">
            <a:extLst>
              <a:ext uri="{FF2B5EF4-FFF2-40B4-BE49-F238E27FC236}">
                <a16:creationId xmlns:a16="http://schemas.microsoft.com/office/drawing/2014/main" id="{E5DE3C19-00F7-3E47-3610-E75B7065AB3E}"/>
              </a:ext>
            </a:extLst>
          </p:cNvPr>
          <p:cNvCxnSpPr>
            <a:cxnSpLocks/>
            <a:stCxn id="4" idx="2"/>
            <a:endCxn id="8" idx="0"/>
          </p:cNvCxnSpPr>
          <p:nvPr/>
        </p:nvCxnSpPr>
        <p:spPr>
          <a:xfrm>
            <a:off x="5784976" y="715347"/>
            <a:ext cx="3" cy="7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DC86C79-1324-77C8-7F20-83813F82E75E}"/>
              </a:ext>
            </a:extLst>
          </p:cNvPr>
          <p:cNvSpPr txBox="1"/>
          <p:nvPr/>
        </p:nvSpPr>
        <p:spPr>
          <a:xfrm>
            <a:off x="2542592" y="1422146"/>
            <a:ext cx="6484773"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公司先对每一位学生进行基础测试，再推荐给用户合理的课程</a:t>
            </a:r>
          </a:p>
        </p:txBody>
      </p:sp>
      <p:sp>
        <p:nvSpPr>
          <p:cNvPr id="10" name="文本框 9">
            <a:extLst>
              <a:ext uri="{FF2B5EF4-FFF2-40B4-BE49-F238E27FC236}">
                <a16:creationId xmlns:a16="http://schemas.microsoft.com/office/drawing/2014/main" id="{0D07BE4D-C43E-F350-24BB-12A4B6E14187}"/>
              </a:ext>
            </a:extLst>
          </p:cNvPr>
          <p:cNvSpPr txBox="1"/>
          <p:nvPr/>
        </p:nvSpPr>
        <p:spPr>
          <a:xfrm>
            <a:off x="2542592" y="2498277"/>
            <a:ext cx="722655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学生再通过推荐的课程进行再一次的体验，确认是否继续进行学习</a:t>
            </a:r>
          </a:p>
        </p:txBody>
      </p:sp>
      <p:cxnSp>
        <p:nvCxnSpPr>
          <p:cNvPr id="12" name="直接箭头连接符 11">
            <a:extLst>
              <a:ext uri="{FF2B5EF4-FFF2-40B4-BE49-F238E27FC236}">
                <a16:creationId xmlns:a16="http://schemas.microsoft.com/office/drawing/2014/main" id="{78D08A2B-4204-D0E1-74C5-769B82DB5E01}"/>
              </a:ext>
            </a:extLst>
          </p:cNvPr>
          <p:cNvCxnSpPr>
            <a:cxnSpLocks/>
            <a:stCxn id="8" idx="2"/>
          </p:cNvCxnSpPr>
          <p:nvPr/>
        </p:nvCxnSpPr>
        <p:spPr>
          <a:xfrm>
            <a:off x="5784979" y="1791478"/>
            <a:ext cx="1" cy="7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1732686-6C28-F591-D492-5A00DF178D7E}"/>
              </a:ext>
            </a:extLst>
          </p:cNvPr>
          <p:cNvCxnSpPr>
            <a:cxnSpLocks/>
          </p:cNvCxnSpPr>
          <p:nvPr/>
        </p:nvCxnSpPr>
        <p:spPr>
          <a:xfrm>
            <a:off x="5784977" y="2988906"/>
            <a:ext cx="1" cy="7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D97E3B03-5316-F8D0-5B27-116C95AEE953}"/>
              </a:ext>
            </a:extLst>
          </p:cNvPr>
          <p:cNvSpPr txBox="1"/>
          <p:nvPr/>
        </p:nvSpPr>
        <p:spPr>
          <a:xfrm>
            <a:off x="4198775" y="3683264"/>
            <a:ext cx="333102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客户先支付</a:t>
            </a:r>
            <a:r>
              <a:rPr lang="en-US" altLang="zh-CN" dirty="0">
                <a:latin typeface="宋体" panose="02010600030101010101" pitchFamily="2" charset="-122"/>
                <a:ea typeface="宋体" panose="02010600030101010101" pitchFamily="2" charset="-122"/>
              </a:rPr>
              <a:t>50%</a:t>
            </a:r>
            <a:r>
              <a:rPr lang="zh-CN" altLang="en-US" dirty="0">
                <a:latin typeface="宋体" panose="02010600030101010101" pitchFamily="2" charset="-122"/>
                <a:ea typeface="宋体" panose="02010600030101010101" pitchFamily="2" charset="-122"/>
              </a:rPr>
              <a:t>的费用进行学习</a:t>
            </a:r>
          </a:p>
        </p:txBody>
      </p:sp>
      <p:cxnSp>
        <p:nvCxnSpPr>
          <p:cNvPr id="18" name="直接箭头连接符 17">
            <a:extLst>
              <a:ext uri="{FF2B5EF4-FFF2-40B4-BE49-F238E27FC236}">
                <a16:creationId xmlns:a16="http://schemas.microsoft.com/office/drawing/2014/main" id="{5A8D258A-A081-C5E4-96A0-3ED778425799}"/>
              </a:ext>
            </a:extLst>
          </p:cNvPr>
          <p:cNvCxnSpPr>
            <a:cxnSpLocks/>
          </p:cNvCxnSpPr>
          <p:nvPr/>
        </p:nvCxnSpPr>
        <p:spPr>
          <a:xfrm>
            <a:off x="5784976" y="4157960"/>
            <a:ext cx="1" cy="7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84481F8C-3ABE-02BA-1FDB-86167CA0B658}"/>
              </a:ext>
            </a:extLst>
          </p:cNvPr>
          <p:cNvSpPr txBox="1"/>
          <p:nvPr/>
        </p:nvSpPr>
        <p:spPr>
          <a:xfrm>
            <a:off x="3881534" y="4864759"/>
            <a:ext cx="4571999"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再完成阶段性的学习之后，客户重新选择是否继续学习，然后缴纳后续费用</a:t>
            </a:r>
          </a:p>
        </p:txBody>
      </p:sp>
    </p:spTree>
    <p:extLst>
      <p:ext uri="{BB962C8B-B14F-4D97-AF65-F5344CB8AC3E}">
        <p14:creationId xmlns:p14="http://schemas.microsoft.com/office/powerpoint/2010/main" val="306188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51ABC30B-7D45-6D5B-E4D4-06CB93C55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文本框 1">
            <a:extLst>
              <a:ext uri="{FF2B5EF4-FFF2-40B4-BE49-F238E27FC236}">
                <a16:creationId xmlns:a16="http://schemas.microsoft.com/office/drawing/2014/main" id="{7508E790-E4CD-8C38-0829-97BF980EA76D}"/>
              </a:ext>
            </a:extLst>
          </p:cNvPr>
          <p:cNvSpPr txBox="1"/>
          <p:nvPr/>
        </p:nvSpPr>
        <p:spPr>
          <a:xfrm>
            <a:off x="976063" y="920621"/>
            <a:ext cx="1875453" cy="5016758"/>
          </a:xfrm>
          <a:prstGeom prst="rect">
            <a:avLst/>
          </a:prstGeom>
          <a:noFill/>
        </p:spPr>
        <p:txBody>
          <a:bodyPr wrap="square" rtlCol="0">
            <a:spAutoFit/>
          </a:bodyPr>
          <a:lstStyle/>
          <a:p>
            <a:r>
              <a:rPr lang="zh-CN" altLang="zh-CN" sz="8000" dirty="0">
                <a:effectLst/>
                <a:latin typeface="华文仿宋" panose="02010600040101010101" pitchFamily="2" charset="-122"/>
                <a:ea typeface="华文仿宋" panose="02010600040101010101" pitchFamily="2" charset="-122"/>
                <a:cs typeface="黑体" panose="02010609060101010101" pitchFamily="49" charset="-122"/>
              </a:rPr>
              <a:t>活动背景</a:t>
            </a:r>
            <a:endParaRPr lang="zh-CN" altLang="en-US" sz="8000" dirty="0">
              <a:latin typeface="华文仿宋" panose="02010600040101010101" pitchFamily="2" charset="-122"/>
              <a:ea typeface="华文仿宋" panose="02010600040101010101" pitchFamily="2" charset="-122"/>
            </a:endParaRPr>
          </a:p>
        </p:txBody>
      </p:sp>
      <p:cxnSp>
        <p:nvCxnSpPr>
          <p:cNvPr id="4" name="直接连接符 3">
            <a:extLst>
              <a:ext uri="{FF2B5EF4-FFF2-40B4-BE49-F238E27FC236}">
                <a16:creationId xmlns:a16="http://schemas.microsoft.com/office/drawing/2014/main" id="{96BAEB62-9450-047E-0511-1A30E9D67BC1}"/>
              </a:ext>
            </a:extLst>
          </p:cNvPr>
          <p:cNvCxnSpPr>
            <a:cxnSpLocks/>
          </p:cNvCxnSpPr>
          <p:nvPr/>
        </p:nvCxnSpPr>
        <p:spPr>
          <a:xfrm>
            <a:off x="2442187" y="606490"/>
            <a:ext cx="0" cy="5962261"/>
          </a:xfrm>
          <a:prstGeom prst="line">
            <a:avLst/>
          </a:prstGeom>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2CCCD610-C66D-6B1C-AF3E-BD25E6FA7385}"/>
              </a:ext>
            </a:extLst>
          </p:cNvPr>
          <p:cNvSpPr txBox="1"/>
          <p:nvPr/>
        </p:nvSpPr>
        <p:spPr>
          <a:xfrm>
            <a:off x="3525079" y="1716787"/>
            <a:ext cx="7060096" cy="3741665"/>
          </a:xfrm>
          <a:prstGeom prst="rect">
            <a:avLst/>
          </a:prstGeom>
          <a:noFill/>
        </p:spPr>
        <p:txBody>
          <a:bodyPr wrap="square" rtlCol="0">
            <a:spAutoFit/>
          </a:bodyPr>
          <a:lstStyle/>
          <a:p>
            <a:pPr>
              <a:lnSpc>
                <a:spcPct val="150000"/>
              </a:lnSpc>
            </a:pPr>
            <a:r>
              <a:rPr lang="en-US" altLang="zh-CN" sz="2000" kern="0" dirty="0">
                <a:effectLst/>
                <a:latin typeface="黑体" panose="02010609060101010101" pitchFamily="49" charset="-122"/>
                <a:ea typeface="宋体" panose="02010600030101010101" pitchFamily="2" charset="-122"/>
                <a:cs typeface="黑体" panose="02010609060101010101" pitchFamily="49" charset="-122"/>
              </a:rPr>
              <a:t>     </a:t>
            </a:r>
            <a:r>
              <a:rPr lang="en-US" altLang="zh-CN" sz="2000" kern="0" dirty="0">
                <a:effectLst/>
                <a:latin typeface="华文行楷" panose="02010800040101010101" pitchFamily="2" charset="-122"/>
                <a:ea typeface="华文行楷" panose="02010800040101010101" pitchFamily="2" charset="-122"/>
                <a:cs typeface="黑体" panose="02010609060101010101" pitchFamily="49" charset="-122"/>
              </a:rPr>
              <a:t>2022</a:t>
            </a:r>
            <a:r>
              <a:rPr lang="zh-CN" altLang="zh-CN" sz="2000" kern="0" dirty="0">
                <a:effectLst/>
                <a:latin typeface="华文行楷" panose="02010800040101010101" pitchFamily="2" charset="-122"/>
                <a:ea typeface="华文行楷" panose="02010800040101010101" pitchFamily="2" charset="-122"/>
                <a:cs typeface="黑体" panose="02010609060101010101" pitchFamily="49" charset="-122"/>
              </a:rPr>
              <a:t>年</a:t>
            </a:r>
            <a:r>
              <a:rPr lang="en-US" altLang="zh-CN" sz="2000" kern="0" dirty="0">
                <a:effectLst/>
                <a:latin typeface="华文行楷" panose="02010800040101010101" pitchFamily="2" charset="-122"/>
                <a:ea typeface="华文行楷" panose="02010800040101010101" pitchFamily="2" charset="-122"/>
                <a:cs typeface="黑体" panose="02010609060101010101" pitchFamily="49" charset="-122"/>
              </a:rPr>
              <a:t>10</a:t>
            </a:r>
            <a:r>
              <a:rPr lang="zh-CN" altLang="zh-CN" sz="2000" kern="0" dirty="0">
                <a:effectLst/>
                <a:latin typeface="华文行楷" panose="02010800040101010101" pitchFamily="2" charset="-122"/>
                <a:ea typeface="华文行楷" panose="02010800040101010101" pitchFamily="2" charset="-122"/>
                <a:cs typeface="黑体" panose="02010609060101010101" pitchFamily="49" charset="-122"/>
              </a:rPr>
              <a:t>月</a:t>
            </a:r>
            <a:r>
              <a:rPr lang="en-US" altLang="zh-CN" sz="2000" kern="0" dirty="0">
                <a:effectLst/>
                <a:latin typeface="华文行楷" panose="02010800040101010101" pitchFamily="2" charset="-122"/>
                <a:ea typeface="华文行楷" panose="02010800040101010101" pitchFamily="2" charset="-122"/>
                <a:cs typeface="黑体" panose="02010609060101010101" pitchFamily="49" charset="-122"/>
              </a:rPr>
              <a:t>16</a:t>
            </a:r>
            <a:r>
              <a:rPr lang="zh-CN" altLang="zh-CN" sz="2000" kern="0" dirty="0">
                <a:effectLst/>
                <a:latin typeface="华文行楷" panose="02010800040101010101" pitchFamily="2" charset="-122"/>
                <a:ea typeface="华文行楷" panose="02010800040101010101" pitchFamily="2" charset="-122"/>
                <a:cs typeface="黑体" panose="02010609060101010101" pitchFamily="49" charset="-122"/>
              </a:rPr>
              <a:t>日，中国共产党第二十次代表大会在北京顺利召开。中国共产党第二十次全国代表大会，是在全党全国各族人民迈上全面建设社会主义现代化国家新征程、向第二个百年奋斗目标进军的关键时刻召开的一次十分重要的大会。大会主题是高举中国特色社会主义伟大旗帜，全面贯彻新时代中国特色社会主义思想，弘扬伟大建党精神，自信自强、守正创新，踔厉奋发、勇毅前行，为全面建设社会主义现代化国家、全面推进中华民族伟大复兴而团结奋斗。</a:t>
            </a:r>
            <a:endParaRPr lang="zh-CN" altLang="en-US" dirty="0">
              <a:latin typeface="华文行楷" panose="02010800040101010101" pitchFamily="2" charset="-122"/>
              <a:ea typeface="华文行楷" panose="02010800040101010101" pitchFamily="2" charset="-122"/>
            </a:endParaRPr>
          </a:p>
        </p:txBody>
      </p:sp>
      <p:pic>
        <p:nvPicPr>
          <p:cNvPr id="8" name="图片 7" descr="2022_0503_9e74b80fg00rbawlz00x7d200d100b1g005c004i">
            <a:extLst>
              <a:ext uri="{FF2B5EF4-FFF2-40B4-BE49-F238E27FC236}">
                <a16:creationId xmlns:a16="http://schemas.microsoft.com/office/drawing/2014/main" id="{91359D91-4A47-C630-B984-1D8E9B09BD17}"/>
              </a:ext>
            </a:extLst>
          </p:cNvPr>
          <p:cNvPicPr>
            <a:picLocks noChangeAspect="1"/>
          </p:cNvPicPr>
          <p:nvPr>
            <p:custDataLst>
              <p:tags r:id="rId1"/>
            </p:custDataLst>
          </p:nvPr>
        </p:nvPicPr>
        <p:blipFill>
          <a:blip r:embed="rId4"/>
          <a:stretch>
            <a:fillRect/>
          </a:stretch>
        </p:blipFill>
        <p:spPr>
          <a:xfrm>
            <a:off x="3286152" y="1432764"/>
            <a:ext cx="1031487" cy="873113"/>
          </a:xfrm>
          <a:prstGeom prst="rect">
            <a:avLst/>
          </a:prstGeom>
        </p:spPr>
      </p:pic>
    </p:spTree>
    <p:extLst>
      <p:ext uri="{BB962C8B-B14F-4D97-AF65-F5344CB8AC3E}">
        <p14:creationId xmlns:p14="http://schemas.microsoft.com/office/powerpoint/2010/main" val="4991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874AEE0-5487-7C51-7D7F-828B3AA56E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1999" cy="6857999"/>
          </a:xfrm>
          <a:prstGeom prst="rect">
            <a:avLst/>
          </a:prstGeom>
        </p:spPr>
      </p:pic>
      <p:cxnSp>
        <p:nvCxnSpPr>
          <p:cNvPr id="8" name="直接连接符 7">
            <a:extLst>
              <a:ext uri="{FF2B5EF4-FFF2-40B4-BE49-F238E27FC236}">
                <a16:creationId xmlns:a16="http://schemas.microsoft.com/office/drawing/2014/main" id="{E5079B20-0DDA-685D-EF73-9D4252DED891}"/>
              </a:ext>
            </a:extLst>
          </p:cNvPr>
          <p:cNvCxnSpPr>
            <a:cxnSpLocks/>
          </p:cNvCxnSpPr>
          <p:nvPr/>
        </p:nvCxnSpPr>
        <p:spPr>
          <a:xfrm>
            <a:off x="2808514" y="429208"/>
            <a:ext cx="0" cy="5738327"/>
          </a:xfrm>
          <a:prstGeom prst="line">
            <a:avLst/>
          </a:prstGeom>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F60AB1E8-FA25-EA60-A29D-42D27CF8DB3A}"/>
              </a:ext>
            </a:extLst>
          </p:cNvPr>
          <p:cNvSpPr txBox="1"/>
          <p:nvPr/>
        </p:nvSpPr>
        <p:spPr>
          <a:xfrm>
            <a:off x="1150776" y="920620"/>
            <a:ext cx="1315614" cy="5016758"/>
          </a:xfrm>
          <a:prstGeom prst="rect">
            <a:avLst/>
          </a:prstGeom>
          <a:noFill/>
        </p:spPr>
        <p:txBody>
          <a:bodyPr wrap="square" rtlCol="0">
            <a:spAutoFit/>
          </a:bodyPr>
          <a:lstStyle/>
          <a:p>
            <a:r>
              <a:rPr lang="zh-CN" altLang="en-US" sz="8000" dirty="0">
                <a:latin typeface="华文仿宋" panose="02010600040101010101" pitchFamily="2" charset="-122"/>
                <a:ea typeface="华文仿宋" panose="02010600040101010101" pitchFamily="2" charset="-122"/>
              </a:rPr>
              <a:t>活动内容</a:t>
            </a:r>
          </a:p>
        </p:txBody>
      </p:sp>
      <p:cxnSp>
        <p:nvCxnSpPr>
          <p:cNvPr id="36" name="直接连接符 35">
            <a:extLst>
              <a:ext uri="{FF2B5EF4-FFF2-40B4-BE49-F238E27FC236}">
                <a16:creationId xmlns:a16="http://schemas.microsoft.com/office/drawing/2014/main" id="{662EFA83-5676-8E06-0076-67EC172ECDBF}"/>
              </a:ext>
            </a:extLst>
          </p:cNvPr>
          <p:cNvCxnSpPr>
            <a:cxnSpLocks/>
          </p:cNvCxnSpPr>
          <p:nvPr/>
        </p:nvCxnSpPr>
        <p:spPr>
          <a:xfrm>
            <a:off x="3567402" y="2202484"/>
            <a:ext cx="6675824" cy="0"/>
          </a:xfrm>
          <a:prstGeom prst="line">
            <a:avLst/>
          </a:prstGeom>
          <a:ln w="9525" cap="flat" cmpd="sng" algn="ctr">
            <a:solidFill>
              <a:schemeClr val="dk1"/>
            </a:solidFill>
            <a:prstDash val="lgDash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直接连接符 40">
            <a:extLst>
              <a:ext uri="{FF2B5EF4-FFF2-40B4-BE49-F238E27FC236}">
                <a16:creationId xmlns:a16="http://schemas.microsoft.com/office/drawing/2014/main" id="{109C26A0-FAF5-D73E-9A8C-F17CE30E2B67}"/>
              </a:ext>
            </a:extLst>
          </p:cNvPr>
          <p:cNvCxnSpPr>
            <a:cxnSpLocks/>
          </p:cNvCxnSpPr>
          <p:nvPr/>
        </p:nvCxnSpPr>
        <p:spPr>
          <a:xfrm>
            <a:off x="3567402" y="3422449"/>
            <a:ext cx="5915609" cy="0"/>
          </a:xfrm>
          <a:prstGeom prst="line">
            <a:avLst/>
          </a:prstGeom>
          <a:ln w="9525" cap="flat" cmpd="sng" algn="ctr">
            <a:solidFill>
              <a:schemeClr val="dk1"/>
            </a:solidFill>
            <a:prstDash val="lgDash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直接连接符 41">
            <a:extLst>
              <a:ext uri="{FF2B5EF4-FFF2-40B4-BE49-F238E27FC236}">
                <a16:creationId xmlns:a16="http://schemas.microsoft.com/office/drawing/2014/main" id="{1AC3EA9B-95C0-AF5A-1CF5-4AC19BEAF92E}"/>
              </a:ext>
            </a:extLst>
          </p:cNvPr>
          <p:cNvCxnSpPr>
            <a:cxnSpLocks/>
          </p:cNvCxnSpPr>
          <p:nvPr/>
        </p:nvCxnSpPr>
        <p:spPr>
          <a:xfrm>
            <a:off x="3567403" y="4623754"/>
            <a:ext cx="7434580" cy="0"/>
          </a:xfrm>
          <a:prstGeom prst="line">
            <a:avLst/>
          </a:prstGeom>
          <a:ln w="9525" cap="flat" cmpd="sng" algn="ctr">
            <a:solidFill>
              <a:schemeClr val="dk1"/>
            </a:solidFill>
            <a:prstDash val="lgDash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文本框 1">
            <a:extLst>
              <a:ext uri="{FF2B5EF4-FFF2-40B4-BE49-F238E27FC236}">
                <a16:creationId xmlns:a16="http://schemas.microsoft.com/office/drawing/2014/main" id="{77D7B4B8-EAD0-A527-C533-EA308BEB10DA}"/>
              </a:ext>
            </a:extLst>
          </p:cNvPr>
          <p:cNvSpPr txBox="1"/>
          <p:nvPr/>
        </p:nvSpPr>
        <p:spPr>
          <a:xfrm>
            <a:off x="4423461" y="1415837"/>
            <a:ext cx="6187751" cy="584775"/>
          </a:xfrm>
          <a:prstGeom prst="rect">
            <a:avLst/>
          </a:prstGeom>
          <a:noFill/>
        </p:spPr>
        <p:txBody>
          <a:bodyPr wrap="square" rtlCol="0">
            <a:spAutoFit/>
          </a:bodyPr>
          <a:lstStyle/>
          <a:p>
            <a:r>
              <a:rPr lang="zh-CN" altLang="en-US" sz="3200" dirty="0">
                <a:effectLst/>
                <a:ea typeface="仿宋_GB2312"/>
                <a:cs typeface="仿宋_GB2312"/>
              </a:rPr>
              <a:t>一、</a:t>
            </a:r>
            <a:r>
              <a:rPr lang="zh-CN" altLang="zh-CN" sz="3200" dirty="0">
                <a:effectLst/>
                <a:ea typeface="仿宋_GB2312"/>
                <a:cs typeface="仿宋_GB2312"/>
              </a:rPr>
              <a:t>观二十大视频</a:t>
            </a:r>
            <a:r>
              <a:rPr lang="en-US" altLang="zh-CN" sz="3200" dirty="0">
                <a:effectLst/>
                <a:ea typeface="仿宋_GB2312"/>
                <a:cs typeface="仿宋_GB2312"/>
              </a:rPr>
              <a:t> </a:t>
            </a:r>
            <a:r>
              <a:rPr lang="zh-CN" altLang="zh-CN" sz="3200" dirty="0">
                <a:effectLst/>
                <a:ea typeface="仿宋_GB2312"/>
                <a:cs typeface="仿宋_GB2312"/>
              </a:rPr>
              <a:t> 谈感悟心得</a:t>
            </a:r>
            <a:endParaRPr lang="zh-CN" altLang="en-US" sz="3200" dirty="0"/>
          </a:p>
        </p:txBody>
      </p:sp>
      <p:sp>
        <p:nvSpPr>
          <p:cNvPr id="3" name="文本框 2">
            <a:extLst>
              <a:ext uri="{FF2B5EF4-FFF2-40B4-BE49-F238E27FC236}">
                <a16:creationId xmlns:a16="http://schemas.microsoft.com/office/drawing/2014/main" id="{B3A759D6-921F-34BD-3EF1-9BC6CE4F24F6}"/>
              </a:ext>
            </a:extLst>
          </p:cNvPr>
          <p:cNvSpPr txBox="1"/>
          <p:nvPr/>
        </p:nvSpPr>
        <p:spPr>
          <a:xfrm>
            <a:off x="4423462" y="2718354"/>
            <a:ext cx="5439749" cy="584775"/>
          </a:xfrm>
          <a:prstGeom prst="rect">
            <a:avLst/>
          </a:prstGeom>
          <a:noFill/>
        </p:spPr>
        <p:txBody>
          <a:bodyPr wrap="square" rtlCol="0">
            <a:spAutoFit/>
          </a:bodyPr>
          <a:lstStyle/>
          <a:p>
            <a:r>
              <a:rPr lang="zh-CN" altLang="en-US" sz="3200" dirty="0">
                <a:effectLst/>
                <a:ea typeface="仿宋_GB2312"/>
                <a:cs typeface="仿宋_GB2312"/>
              </a:rPr>
              <a:t>二、</a:t>
            </a:r>
            <a:r>
              <a:rPr lang="zh-CN" altLang="zh-CN" sz="3200" dirty="0">
                <a:effectLst/>
                <a:ea typeface="仿宋_GB2312"/>
                <a:cs typeface="仿宋_GB2312"/>
              </a:rPr>
              <a:t>缅怀先烈 </a:t>
            </a:r>
            <a:r>
              <a:rPr lang="en-US" altLang="zh-CN" sz="3200" dirty="0">
                <a:effectLst/>
                <a:ea typeface="仿宋_GB2312"/>
                <a:cs typeface="仿宋_GB2312"/>
              </a:rPr>
              <a:t> </a:t>
            </a:r>
            <a:r>
              <a:rPr lang="zh-CN" altLang="zh-CN" sz="3200" dirty="0">
                <a:effectLst/>
                <a:ea typeface="仿宋_GB2312"/>
                <a:cs typeface="仿宋_GB2312"/>
              </a:rPr>
              <a:t>游廉园有感</a:t>
            </a:r>
            <a:endParaRPr lang="zh-CN" altLang="en-US" sz="3200" dirty="0"/>
          </a:p>
        </p:txBody>
      </p:sp>
      <p:sp>
        <p:nvSpPr>
          <p:cNvPr id="4" name="文本框 3">
            <a:extLst>
              <a:ext uri="{FF2B5EF4-FFF2-40B4-BE49-F238E27FC236}">
                <a16:creationId xmlns:a16="http://schemas.microsoft.com/office/drawing/2014/main" id="{283E911D-9BCD-F78A-D892-A9CD7C3E5BC4}"/>
              </a:ext>
            </a:extLst>
          </p:cNvPr>
          <p:cNvSpPr txBox="1"/>
          <p:nvPr/>
        </p:nvSpPr>
        <p:spPr>
          <a:xfrm>
            <a:off x="4423461" y="3916709"/>
            <a:ext cx="6875105" cy="584775"/>
          </a:xfrm>
          <a:prstGeom prst="rect">
            <a:avLst/>
          </a:prstGeom>
          <a:noFill/>
        </p:spPr>
        <p:txBody>
          <a:bodyPr wrap="square" rtlCol="0">
            <a:spAutoFit/>
          </a:bodyPr>
          <a:lstStyle/>
          <a:p>
            <a:r>
              <a:rPr lang="zh-CN" altLang="en-US" sz="3200" dirty="0">
                <a:effectLst/>
                <a:ea typeface="仿宋_GB2312"/>
                <a:cs typeface="仿宋_GB2312"/>
              </a:rPr>
              <a:t>三、</a:t>
            </a:r>
            <a:r>
              <a:rPr lang="zh-CN" altLang="zh-CN" sz="3200" dirty="0">
                <a:effectLst/>
                <a:ea typeface="仿宋_GB2312"/>
                <a:cs typeface="仿宋_GB2312"/>
              </a:rPr>
              <a:t>交流二十大精神</a:t>
            </a:r>
            <a:r>
              <a:rPr lang="en-US" altLang="zh-CN" sz="3200" dirty="0">
                <a:effectLst/>
                <a:ea typeface="仿宋_GB2312"/>
                <a:cs typeface="仿宋_GB2312"/>
              </a:rPr>
              <a:t>  </a:t>
            </a:r>
            <a:r>
              <a:rPr lang="zh-CN" altLang="zh-CN" sz="3200" dirty="0">
                <a:effectLst/>
                <a:ea typeface="仿宋_GB2312"/>
                <a:cs typeface="仿宋_GB2312"/>
              </a:rPr>
              <a:t>展现支部风采</a:t>
            </a:r>
            <a:endParaRPr lang="zh-CN" altLang="en-US" sz="3200" dirty="0"/>
          </a:p>
        </p:txBody>
      </p:sp>
      <p:pic>
        <p:nvPicPr>
          <p:cNvPr id="6" name="图片 5" descr="2022_0503_9e74b80fg00rbawlz00x7d200d100b1g005c004i">
            <a:extLst>
              <a:ext uri="{FF2B5EF4-FFF2-40B4-BE49-F238E27FC236}">
                <a16:creationId xmlns:a16="http://schemas.microsoft.com/office/drawing/2014/main" id="{176964AC-372E-A77C-EA18-0D9FBBDF05BE}"/>
              </a:ext>
            </a:extLst>
          </p:cNvPr>
          <p:cNvPicPr>
            <a:picLocks noChangeAspect="1"/>
          </p:cNvPicPr>
          <p:nvPr/>
        </p:nvPicPr>
        <p:blipFill>
          <a:blip r:embed="rId3"/>
          <a:stretch>
            <a:fillRect/>
          </a:stretch>
        </p:blipFill>
        <p:spPr>
          <a:xfrm>
            <a:off x="3655747" y="1361176"/>
            <a:ext cx="767715" cy="650875"/>
          </a:xfrm>
          <a:prstGeom prst="rect">
            <a:avLst/>
          </a:prstGeom>
        </p:spPr>
      </p:pic>
      <p:pic>
        <p:nvPicPr>
          <p:cNvPr id="7" name="图片 6" descr="2022_0503_9e74b80fg00rbawlz00x7d200d100b1g005c004i">
            <a:extLst>
              <a:ext uri="{FF2B5EF4-FFF2-40B4-BE49-F238E27FC236}">
                <a16:creationId xmlns:a16="http://schemas.microsoft.com/office/drawing/2014/main" id="{DE6AD15B-7F94-715D-2F58-7446B94A0412}"/>
              </a:ext>
            </a:extLst>
          </p:cNvPr>
          <p:cNvPicPr>
            <a:picLocks noChangeAspect="1"/>
          </p:cNvPicPr>
          <p:nvPr/>
        </p:nvPicPr>
        <p:blipFill>
          <a:blip r:embed="rId3"/>
          <a:stretch>
            <a:fillRect/>
          </a:stretch>
        </p:blipFill>
        <p:spPr>
          <a:xfrm>
            <a:off x="3655746" y="2637414"/>
            <a:ext cx="767715" cy="650875"/>
          </a:xfrm>
          <a:prstGeom prst="rect">
            <a:avLst/>
          </a:prstGeom>
        </p:spPr>
      </p:pic>
      <p:pic>
        <p:nvPicPr>
          <p:cNvPr id="9" name="图片 8" descr="2022_0503_9e74b80fg00rbawlz00x7d200d100b1g005c004i">
            <a:extLst>
              <a:ext uri="{FF2B5EF4-FFF2-40B4-BE49-F238E27FC236}">
                <a16:creationId xmlns:a16="http://schemas.microsoft.com/office/drawing/2014/main" id="{ED631DB0-DD85-4B01-43D4-A0CE62B2C453}"/>
              </a:ext>
            </a:extLst>
          </p:cNvPr>
          <p:cNvPicPr>
            <a:picLocks noChangeAspect="1"/>
          </p:cNvPicPr>
          <p:nvPr/>
        </p:nvPicPr>
        <p:blipFill>
          <a:blip r:embed="rId3"/>
          <a:stretch>
            <a:fillRect/>
          </a:stretch>
        </p:blipFill>
        <p:spPr>
          <a:xfrm>
            <a:off x="3655746" y="3842268"/>
            <a:ext cx="767715" cy="650875"/>
          </a:xfrm>
          <a:prstGeom prst="rect">
            <a:avLst/>
          </a:prstGeom>
        </p:spPr>
      </p:pic>
    </p:spTree>
    <p:extLst>
      <p:ext uri="{BB962C8B-B14F-4D97-AF65-F5344CB8AC3E}">
        <p14:creationId xmlns:p14="http://schemas.microsoft.com/office/powerpoint/2010/main" val="3643979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70BBB7F6-BB8D-C76D-9382-5088A948E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1508"/>
            <a:ext cx="12191999" cy="6858000"/>
          </a:xfrm>
          <a:prstGeom prst="rect">
            <a:avLst/>
          </a:prstGeom>
        </p:spPr>
      </p:pic>
      <p:sp>
        <p:nvSpPr>
          <p:cNvPr id="21" name="矩形 20">
            <a:extLst>
              <a:ext uri="{FF2B5EF4-FFF2-40B4-BE49-F238E27FC236}">
                <a16:creationId xmlns:a16="http://schemas.microsoft.com/office/drawing/2014/main" id="{6B2B8912-01AE-DAB3-EB26-02EF55236BB5}"/>
              </a:ext>
            </a:extLst>
          </p:cNvPr>
          <p:cNvSpPr/>
          <p:nvPr/>
        </p:nvSpPr>
        <p:spPr>
          <a:xfrm>
            <a:off x="1705645" y="1951537"/>
            <a:ext cx="8609856" cy="3835581"/>
          </a:xfrm>
          <a:prstGeom prst="rect">
            <a:avLst/>
          </a:prstGeom>
          <a:ln w="28575" cmpd="sng">
            <a:solidFill>
              <a:srgbClr val="FF0000"/>
            </a:solidFill>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6" name="Picture 2">
            <a:extLst>
              <a:ext uri="{FF2B5EF4-FFF2-40B4-BE49-F238E27FC236}">
                <a16:creationId xmlns:a16="http://schemas.microsoft.com/office/drawing/2014/main" id="{EAF2C4AA-A4C6-860F-843A-D6ADE858FC5C}"/>
              </a:ext>
            </a:extLst>
          </p:cNvPr>
          <p:cNvPicPr>
            <a:picLocks noChangeAspect="1"/>
          </p:cNvPicPr>
          <p:nvPr/>
        </p:nvPicPr>
        <p:blipFill>
          <a:blip r:embed="rId3"/>
          <a:srcRect/>
          <a:stretch>
            <a:fillRect/>
          </a:stretch>
        </p:blipFill>
        <p:spPr>
          <a:xfrm>
            <a:off x="3804558" y="444685"/>
            <a:ext cx="5025252" cy="890468"/>
          </a:xfrm>
          <a:prstGeom prst="rect">
            <a:avLst/>
          </a:prstGeom>
        </p:spPr>
      </p:pic>
      <p:sp>
        <p:nvSpPr>
          <p:cNvPr id="4" name="文本框 3">
            <a:extLst>
              <a:ext uri="{FF2B5EF4-FFF2-40B4-BE49-F238E27FC236}">
                <a16:creationId xmlns:a16="http://schemas.microsoft.com/office/drawing/2014/main" id="{FA01AEFB-FC68-5F53-1877-40D6397FEFCF}"/>
              </a:ext>
            </a:extLst>
          </p:cNvPr>
          <p:cNvSpPr txBox="1"/>
          <p:nvPr/>
        </p:nvSpPr>
        <p:spPr>
          <a:xfrm>
            <a:off x="4197827" y="647016"/>
            <a:ext cx="4758443" cy="800219"/>
          </a:xfrm>
          <a:prstGeom prst="rect">
            <a:avLst/>
          </a:prstGeom>
          <a:noFill/>
        </p:spPr>
        <p:txBody>
          <a:bodyPr wrap="square" rtlCol="0">
            <a:spAutoFit/>
          </a:bodyPr>
          <a:lstStyle/>
          <a:p>
            <a:r>
              <a:rPr lang="zh-CN" altLang="zh-CN" sz="2800" dirty="0">
                <a:solidFill>
                  <a:schemeClr val="bg1"/>
                </a:solidFill>
                <a:effectLst/>
                <a:latin typeface="华文仿宋" panose="02010600040101010101" pitchFamily="2" charset="-122"/>
                <a:ea typeface="华文仿宋" panose="02010600040101010101" pitchFamily="2" charset="-122"/>
                <a:cs typeface="仿宋_GB2312"/>
              </a:rPr>
              <a:t>观二十大视频</a:t>
            </a:r>
            <a:r>
              <a:rPr lang="en-US" altLang="zh-CN" sz="2800" dirty="0">
                <a:solidFill>
                  <a:schemeClr val="bg1"/>
                </a:solidFill>
                <a:effectLst/>
                <a:latin typeface="华文仿宋" panose="02010600040101010101" pitchFamily="2" charset="-122"/>
                <a:ea typeface="华文仿宋" panose="02010600040101010101" pitchFamily="2" charset="-122"/>
                <a:cs typeface="仿宋_GB2312"/>
              </a:rPr>
              <a:t> </a:t>
            </a:r>
            <a:r>
              <a:rPr lang="zh-CN" altLang="zh-CN" sz="2800" dirty="0">
                <a:solidFill>
                  <a:schemeClr val="bg1"/>
                </a:solidFill>
                <a:effectLst/>
                <a:latin typeface="华文仿宋" panose="02010600040101010101" pitchFamily="2" charset="-122"/>
                <a:ea typeface="华文仿宋" panose="02010600040101010101" pitchFamily="2" charset="-122"/>
                <a:cs typeface="仿宋_GB2312"/>
              </a:rPr>
              <a:t> 谈感悟心得</a:t>
            </a:r>
            <a:endParaRPr lang="zh-CN" altLang="en-US" sz="2800" dirty="0">
              <a:solidFill>
                <a:schemeClr val="bg1"/>
              </a:solidFill>
              <a:latin typeface="华文仿宋" panose="02010600040101010101" pitchFamily="2" charset="-122"/>
              <a:ea typeface="华文仿宋" panose="02010600040101010101" pitchFamily="2" charset="-122"/>
            </a:endParaRPr>
          </a:p>
          <a:p>
            <a:endParaRPr lang="zh-CN" altLang="en-US" dirty="0"/>
          </a:p>
        </p:txBody>
      </p:sp>
      <p:pic>
        <p:nvPicPr>
          <p:cNvPr id="12" name="图片 11" descr="BC5E7BC90503F2D36CACBB5AD2A7A41E">
            <a:extLst>
              <a:ext uri="{FF2B5EF4-FFF2-40B4-BE49-F238E27FC236}">
                <a16:creationId xmlns:a16="http://schemas.microsoft.com/office/drawing/2014/main" id="{9E24D47A-BF3C-0F44-9273-7474FCED5CDE}"/>
              </a:ext>
            </a:extLst>
          </p:cNvPr>
          <p:cNvPicPr>
            <a:picLocks noChangeAspect="1"/>
          </p:cNvPicPr>
          <p:nvPr/>
        </p:nvPicPr>
        <p:blipFill>
          <a:blip r:embed="rId4"/>
          <a:stretch>
            <a:fillRect/>
          </a:stretch>
        </p:blipFill>
        <p:spPr>
          <a:xfrm>
            <a:off x="1735028" y="1951537"/>
            <a:ext cx="3512563" cy="3835582"/>
          </a:xfrm>
          <a:prstGeom prst="rect">
            <a:avLst/>
          </a:prstGeom>
        </p:spPr>
      </p:pic>
      <p:sp>
        <p:nvSpPr>
          <p:cNvPr id="15" name="文本框 14">
            <a:extLst>
              <a:ext uri="{FF2B5EF4-FFF2-40B4-BE49-F238E27FC236}">
                <a16:creationId xmlns:a16="http://schemas.microsoft.com/office/drawing/2014/main" id="{A5C4375B-9CC6-D005-0153-BED362B8953A}"/>
              </a:ext>
            </a:extLst>
          </p:cNvPr>
          <p:cNvSpPr txBox="1"/>
          <p:nvPr/>
        </p:nvSpPr>
        <p:spPr>
          <a:xfrm>
            <a:off x="5407830" y="2352184"/>
            <a:ext cx="4747432" cy="2823850"/>
          </a:xfrm>
          <a:prstGeom prst="rect">
            <a:avLst/>
          </a:prstGeom>
          <a:noFill/>
        </p:spPr>
        <p:txBody>
          <a:bodyPr wrap="square" rtlCol="0">
            <a:spAutoFit/>
          </a:bodyPr>
          <a:lstStyle/>
          <a:p>
            <a:pPr>
              <a:lnSpc>
                <a:spcPct val="150000"/>
              </a:lnSpc>
            </a:pPr>
            <a:r>
              <a:rPr lang="en-US" altLang="zh-CN" sz="1800" kern="0" dirty="0">
                <a:effectLst/>
                <a:latin typeface="华文仿宋" panose="02010600040101010101" pitchFamily="2" charset="-122"/>
                <a:ea typeface="华文仿宋" panose="02010600040101010101" pitchFamily="2" charset="-122"/>
                <a:cs typeface="仿宋_GB2312"/>
              </a:rPr>
              <a:t>        </a:t>
            </a:r>
            <a:r>
              <a:rPr lang="zh-CN" altLang="zh-CN" sz="2000" kern="0" dirty="0">
                <a:effectLst/>
                <a:latin typeface="华文行楷" panose="02010800040101010101" pitchFamily="2" charset="-122"/>
                <a:ea typeface="华文行楷" panose="02010800040101010101" pitchFamily="2" charset="-122"/>
                <a:cs typeface="仿宋_GB2312"/>
              </a:rPr>
              <a:t>党的二十大报告中提到的：</a:t>
            </a:r>
            <a:r>
              <a:rPr lang="en-US" altLang="zh-CN" sz="2000" kern="0" dirty="0">
                <a:effectLst/>
                <a:latin typeface="华文行楷" panose="02010800040101010101" pitchFamily="2" charset="-122"/>
                <a:ea typeface="华文行楷" panose="02010800040101010101" pitchFamily="2" charset="-122"/>
                <a:cs typeface="仿宋_GB2312"/>
              </a:rPr>
              <a:t>“</a:t>
            </a:r>
            <a:r>
              <a:rPr lang="zh-CN" altLang="zh-CN" sz="2000" kern="0" dirty="0">
                <a:effectLst/>
                <a:latin typeface="华文行楷" panose="02010800040101010101" pitchFamily="2" charset="-122"/>
                <a:ea typeface="华文行楷" panose="02010800040101010101" pitchFamily="2" charset="-122"/>
                <a:cs typeface="仿宋_GB2312"/>
              </a:rPr>
              <a:t>要坚持教育优先发展、科技自立自强、人才引领驱动，加快建设教育强国、科技强国、人才强国，坚持为党育人、为国育才，全面提高人才自主培养质量，着力造就拔尖创新人才，聚天下英才而用之。</a:t>
            </a:r>
            <a:r>
              <a:rPr lang="en-US" altLang="zh-CN" sz="2000" kern="0" dirty="0">
                <a:effectLst/>
                <a:latin typeface="华文行楷" panose="02010800040101010101" pitchFamily="2" charset="-122"/>
                <a:ea typeface="华文行楷" panose="02010800040101010101" pitchFamily="2" charset="-122"/>
                <a:cs typeface="仿宋_GB2312"/>
              </a:rPr>
              <a:t>”</a:t>
            </a:r>
            <a:endParaRPr lang="zh-CN" altLang="en-US" sz="2000" dirty="0">
              <a:latin typeface="华文行楷" panose="02010800040101010101" pitchFamily="2" charset="-122"/>
              <a:ea typeface="华文行楷" panose="02010800040101010101" pitchFamily="2" charset="-122"/>
            </a:endParaRPr>
          </a:p>
        </p:txBody>
      </p:sp>
      <p:pic>
        <p:nvPicPr>
          <p:cNvPr id="17" name="Picture 10">
            <a:extLst>
              <a:ext uri="{FF2B5EF4-FFF2-40B4-BE49-F238E27FC236}">
                <a16:creationId xmlns:a16="http://schemas.microsoft.com/office/drawing/2014/main" id="{B3500109-DD32-F373-5CA1-36236A23C25E}"/>
              </a:ext>
            </a:extLst>
          </p:cNvPr>
          <p:cNvPicPr>
            <a:picLocks noChangeAspect="1"/>
          </p:cNvPicPr>
          <p:nvPr/>
        </p:nvPicPr>
        <p:blipFill>
          <a:blip r:embed="rId5"/>
          <a:srcRect/>
          <a:stretch>
            <a:fillRect/>
          </a:stretch>
        </p:blipFill>
        <p:spPr>
          <a:xfrm>
            <a:off x="736289" y="187423"/>
            <a:ext cx="1938712" cy="2030485"/>
          </a:xfrm>
          <a:prstGeom prst="rect">
            <a:avLst/>
          </a:prstGeom>
        </p:spPr>
      </p:pic>
    </p:spTree>
    <p:extLst>
      <p:ext uri="{BB962C8B-B14F-4D97-AF65-F5344CB8AC3E}">
        <p14:creationId xmlns:p14="http://schemas.microsoft.com/office/powerpoint/2010/main" val="195406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66000"/>
          </a:schemeClr>
        </a:solidFill>
        <a:effectLst/>
      </p:bgPr>
    </p:bg>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EB330F53-C748-D355-0DD0-627EED47F6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3" name="文本框 2">
            <a:extLst>
              <a:ext uri="{FF2B5EF4-FFF2-40B4-BE49-F238E27FC236}">
                <a16:creationId xmlns:a16="http://schemas.microsoft.com/office/drawing/2014/main" id="{A88918AF-CA58-C27B-6870-0CB7EB32CC7A}"/>
              </a:ext>
            </a:extLst>
          </p:cNvPr>
          <p:cNvSpPr txBox="1"/>
          <p:nvPr/>
        </p:nvSpPr>
        <p:spPr>
          <a:xfrm>
            <a:off x="1110573" y="638595"/>
            <a:ext cx="4132636" cy="707886"/>
          </a:xfrm>
          <a:prstGeom prst="rect">
            <a:avLst/>
          </a:prstGeom>
          <a:solidFill>
            <a:schemeClr val="accent2">
              <a:lumMod val="20000"/>
              <a:lumOff val="8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800" dirty="0">
                <a:latin typeface="华文仿宋" panose="02010600040101010101" pitchFamily="2" charset="-122"/>
                <a:ea typeface="华文仿宋" panose="02010600040101010101" pitchFamily="2" charset="-122"/>
              </a:rPr>
              <a:t>   </a:t>
            </a:r>
            <a:r>
              <a:rPr lang="zh-CN" altLang="en-US" sz="4000" dirty="0">
                <a:latin typeface="楷体" panose="02010609060101010101" pitchFamily="49" charset="-122"/>
                <a:ea typeface="楷体" panose="02010609060101010101" pitchFamily="49" charset="-122"/>
              </a:rPr>
              <a:t>二十大主题学习</a:t>
            </a:r>
          </a:p>
        </p:txBody>
      </p:sp>
      <p:pic>
        <p:nvPicPr>
          <p:cNvPr id="6" name="图片 5">
            <a:extLst>
              <a:ext uri="{FF2B5EF4-FFF2-40B4-BE49-F238E27FC236}">
                <a16:creationId xmlns:a16="http://schemas.microsoft.com/office/drawing/2014/main" id="{D7543A6E-36EE-4ECA-989C-CB2E8350A98B}"/>
              </a:ext>
            </a:extLst>
          </p:cNvPr>
          <p:cNvPicPr>
            <a:picLocks noChangeAspect="1"/>
          </p:cNvPicPr>
          <p:nvPr/>
        </p:nvPicPr>
        <p:blipFill rotWithShape="1">
          <a:blip r:embed="rId4"/>
          <a:srcRect l="12586" r="15211"/>
          <a:stretch/>
        </p:blipFill>
        <p:spPr>
          <a:xfrm>
            <a:off x="6353782" y="833782"/>
            <a:ext cx="5680954" cy="4429516"/>
          </a:xfrm>
          <a:prstGeom prst="rect">
            <a:avLst/>
          </a:prstGeom>
        </p:spPr>
      </p:pic>
      <p:sp>
        <p:nvSpPr>
          <p:cNvPr id="7" name="文本框 6">
            <a:extLst>
              <a:ext uri="{FF2B5EF4-FFF2-40B4-BE49-F238E27FC236}">
                <a16:creationId xmlns:a16="http://schemas.microsoft.com/office/drawing/2014/main" id="{8D87BA72-8FC4-5E3C-80DE-7E9F2E066555}"/>
              </a:ext>
            </a:extLst>
          </p:cNvPr>
          <p:cNvSpPr txBox="1"/>
          <p:nvPr/>
        </p:nvSpPr>
        <p:spPr>
          <a:xfrm>
            <a:off x="1110573" y="2459504"/>
            <a:ext cx="4371777" cy="2808718"/>
          </a:xfrm>
          <a:prstGeom prst="rect">
            <a:avLst/>
          </a:prstGeom>
          <a:noFill/>
          <a:ln>
            <a:noFill/>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2400" kern="0" dirty="0">
                <a:effectLst/>
                <a:latin typeface="华文仿宋" panose="02010600040101010101" pitchFamily="2" charset="-122"/>
                <a:ea typeface="华文仿宋" panose="02010600040101010101" pitchFamily="2" charset="-122"/>
                <a:cs typeface="仿宋_GB2312"/>
              </a:rPr>
              <a:t>        </a:t>
            </a:r>
            <a:r>
              <a:rPr lang="zh-CN" altLang="zh-CN" sz="2400" kern="0" dirty="0">
                <a:effectLst/>
                <a:latin typeface="华文仿宋" panose="02010600040101010101" pitchFamily="2" charset="-122"/>
                <a:ea typeface="华文仿宋" panose="02010600040101010101" pitchFamily="2" charset="-122"/>
                <a:cs typeface="仿宋_GB2312"/>
              </a:rPr>
              <a:t>当代青年应该树立远大的理想和抱负，将人生理想融入国家和民族的事业中，在不懈奋斗中实现自己的人生价值的最终目标。</a:t>
            </a:r>
            <a:endParaRPr lang="zh-CN" altLang="en-US" sz="2400" dirty="0"/>
          </a:p>
        </p:txBody>
      </p:sp>
      <p:pic>
        <p:nvPicPr>
          <p:cNvPr id="11" name="图片 10" descr="2022_0503_9e74b80fg00rbawlz00x7d200d100b1g005c004i">
            <a:extLst>
              <a:ext uri="{FF2B5EF4-FFF2-40B4-BE49-F238E27FC236}">
                <a16:creationId xmlns:a16="http://schemas.microsoft.com/office/drawing/2014/main" id="{B1C05484-4342-9969-2FB7-85FFEA28CE05}"/>
              </a:ext>
            </a:extLst>
          </p:cNvPr>
          <p:cNvPicPr>
            <a:picLocks noChangeAspect="1"/>
          </p:cNvPicPr>
          <p:nvPr>
            <p:custDataLst>
              <p:tags r:id="rId1"/>
            </p:custDataLst>
          </p:nvPr>
        </p:nvPicPr>
        <p:blipFill>
          <a:blip r:embed="rId5"/>
          <a:stretch>
            <a:fillRect/>
          </a:stretch>
        </p:blipFill>
        <p:spPr>
          <a:xfrm>
            <a:off x="787940" y="2175427"/>
            <a:ext cx="1031487" cy="873113"/>
          </a:xfrm>
          <a:prstGeom prst="rect">
            <a:avLst/>
          </a:prstGeom>
        </p:spPr>
      </p:pic>
    </p:spTree>
    <p:extLst>
      <p:ext uri="{BB962C8B-B14F-4D97-AF65-F5344CB8AC3E}">
        <p14:creationId xmlns:p14="http://schemas.microsoft.com/office/powerpoint/2010/main" val="171803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24DB673-1332-C32E-4A78-0725935D1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1508"/>
            <a:ext cx="12191999" cy="6858000"/>
          </a:xfrm>
          <a:prstGeom prst="rect">
            <a:avLst/>
          </a:prstGeom>
        </p:spPr>
      </p:pic>
      <p:sp>
        <p:nvSpPr>
          <p:cNvPr id="2" name="矩形 1">
            <a:extLst>
              <a:ext uri="{FF2B5EF4-FFF2-40B4-BE49-F238E27FC236}">
                <a16:creationId xmlns:a16="http://schemas.microsoft.com/office/drawing/2014/main" id="{CD25E3FF-A98B-D008-DE46-338DB3C27FEC}"/>
              </a:ext>
            </a:extLst>
          </p:cNvPr>
          <p:cNvSpPr/>
          <p:nvPr/>
        </p:nvSpPr>
        <p:spPr>
          <a:xfrm>
            <a:off x="1719732" y="1885834"/>
            <a:ext cx="8679135" cy="3892396"/>
          </a:xfrm>
          <a:prstGeom prst="rect">
            <a:avLst/>
          </a:prstGeom>
          <a:ln w="28575" cmpd="sng">
            <a:solidFill>
              <a:srgbClr val="FF0000"/>
            </a:solidFill>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3" name="Picture 2">
            <a:extLst>
              <a:ext uri="{FF2B5EF4-FFF2-40B4-BE49-F238E27FC236}">
                <a16:creationId xmlns:a16="http://schemas.microsoft.com/office/drawing/2014/main" id="{23ACB096-C3E3-F006-846C-1F54983568F5}"/>
              </a:ext>
            </a:extLst>
          </p:cNvPr>
          <p:cNvPicPr>
            <a:picLocks noChangeAspect="1"/>
          </p:cNvPicPr>
          <p:nvPr/>
        </p:nvPicPr>
        <p:blipFill>
          <a:blip r:embed="rId3"/>
          <a:srcRect/>
          <a:stretch>
            <a:fillRect/>
          </a:stretch>
        </p:blipFill>
        <p:spPr>
          <a:xfrm>
            <a:off x="3804558" y="444685"/>
            <a:ext cx="5025252" cy="890468"/>
          </a:xfrm>
          <a:prstGeom prst="rect">
            <a:avLst/>
          </a:prstGeom>
        </p:spPr>
      </p:pic>
      <p:sp>
        <p:nvSpPr>
          <p:cNvPr id="4" name="文本框 3">
            <a:extLst>
              <a:ext uri="{FF2B5EF4-FFF2-40B4-BE49-F238E27FC236}">
                <a16:creationId xmlns:a16="http://schemas.microsoft.com/office/drawing/2014/main" id="{2E85050E-940D-C36C-CD21-44544B36B480}"/>
              </a:ext>
            </a:extLst>
          </p:cNvPr>
          <p:cNvSpPr txBox="1"/>
          <p:nvPr/>
        </p:nvSpPr>
        <p:spPr>
          <a:xfrm>
            <a:off x="4470201" y="660553"/>
            <a:ext cx="4758443" cy="523220"/>
          </a:xfrm>
          <a:prstGeom prst="rect">
            <a:avLst/>
          </a:prstGeom>
          <a:noFill/>
        </p:spPr>
        <p:txBody>
          <a:bodyPr wrap="square" rtlCol="0">
            <a:spAutoFit/>
          </a:bodyPr>
          <a:lstStyle/>
          <a:p>
            <a:r>
              <a:rPr lang="zh-CN" altLang="en-US" sz="2800" dirty="0">
                <a:solidFill>
                  <a:schemeClr val="bg1"/>
                </a:solidFill>
                <a:effectLst/>
                <a:latin typeface="华文仿宋" panose="02010600040101010101" pitchFamily="2" charset="-122"/>
                <a:ea typeface="华文仿宋" panose="02010600040101010101" pitchFamily="2" charset="-122"/>
                <a:cs typeface="仿宋_GB2312"/>
              </a:rPr>
              <a:t>缅怀先烈   游廉园有感</a:t>
            </a:r>
            <a:endParaRPr lang="zh-CN" altLang="en-US" dirty="0"/>
          </a:p>
        </p:txBody>
      </p:sp>
      <p:sp>
        <p:nvSpPr>
          <p:cNvPr id="6" name="文本框 5">
            <a:extLst>
              <a:ext uri="{FF2B5EF4-FFF2-40B4-BE49-F238E27FC236}">
                <a16:creationId xmlns:a16="http://schemas.microsoft.com/office/drawing/2014/main" id="{7F59DAE0-8FDE-0104-440A-DCBCEA7F9C64}"/>
              </a:ext>
            </a:extLst>
          </p:cNvPr>
          <p:cNvSpPr txBox="1"/>
          <p:nvPr/>
        </p:nvSpPr>
        <p:spPr>
          <a:xfrm>
            <a:off x="6536239" y="2338343"/>
            <a:ext cx="2092196" cy="2985433"/>
          </a:xfrm>
          <a:prstGeom prst="rect">
            <a:avLst/>
          </a:prstGeom>
          <a:noFill/>
        </p:spPr>
        <p:txBody>
          <a:bodyPr wrap="square" rtlCol="0">
            <a:spAutoFit/>
          </a:bodyPr>
          <a:lstStyle/>
          <a:p>
            <a:pPr>
              <a:lnSpc>
                <a:spcPct val="150000"/>
              </a:lnSpc>
            </a:pPr>
            <a:r>
              <a:rPr lang="zh-CN" altLang="zh-CN" sz="3200" dirty="0">
                <a:effectLst/>
                <a:latin typeface="华文仿宋" panose="02010600040101010101" pitchFamily="2" charset="-122"/>
                <a:ea typeface="华文仿宋" panose="02010600040101010101" pitchFamily="2" charset="-122"/>
                <a:cs typeface="仿宋_GB2312"/>
              </a:rPr>
              <a:t>铭记历史</a:t>
            </a:r>
            <a:endParaRPr lang="en-US" altLang="zh-CN" sz="3200" dirty="0">
              <a:effectLst/>
              <a:latin typeface="华文仿宋" panose="02010600040101010101" pitchFamily="2" charset="-122"/>
              <a:ea typeface="华文仿宋" panose="02010600040101010101" pitchFamily="2" charset="-122"/>
              <a:cs typeface="仿宋_GB2312"/>
            </a:endParaRPr>
          </a:p>
          <a:p>
            <a:pPr>
              <a:lnSpc>
                <a:spcPct val="150000"/>
              </a:lnSpc>
            </a:pPr>
            <a:r>
              <a:rPr lang="zh-CN" altLang="zh-CN" sz="3200" dirty="0">
                <a:effectLst/>
                <a:latin typeface="华文仿宋" panose="02010600040101010101" pitchFamily="2" charset="-122"/>
                <a:ea typeface="华文仿宋" panose="02010600040101010101" pitchFamily="2" charset="-122"/>
                <a:cs typeface="仿宋_GB2312"/>
              </a:rPr>
              <a:t>缅怀先烈</a:t>
            </a:r>
            <a:endParaRPr lang="en-US" altLang="zh-CN" sz="3200" dirty="0">
              <a:effectLst/>
              <a:latin typeface="华文仿宋" panose="02010600040101010101" pitchFamily="2" charset="-122"/>
              <a:ea typeface="华文仿宋" panose="02010600040101010101" pitchFamily="2" charset="-122"/>
              <a:cs typeface="仿宋_GB2312"/>
            </a:endParaRPr>
          </a:p>
          <a:p>
            <a:pPr>
              <a:lnSpc>
                <a:spcPct val="150000"/>
              </a:lnSpc>
            </a:pPr>
            <a:r>
              <a:rPr lang="zh-CN" altLang="zh-CN" sz="3200" dirty="0">
                <a:effectLst/>
                <a:latin typeface="华文仿宋" panose="02010600040101010101" pitchFamily="2" charset="-122"/>
                <a:ea typeface="华文仿宋" panose="02010600040101010101" pitchFamily="2" charset="-122"/>
                <a:cs typeface="仿宋_GB2312"/>
              </a:rPr>
              <a:t>珍爱和平</a:t>
            </a:r>
            <a:endParaRPr lang="en-US" altLang="zh-CN" sz="3200" dirty="0">
              <a:effectLst/>
              <a:latin typeface="华文仿宋" panose="02010600040101010101" pitchFamily="2" charset="-122"/>
              <a:ea typeface="华文仿宋" panose="02010600040101010101" pitchFamily="2" charset="-122"/>
              <a:cs typeface="仿宋_GB2312"/>
            </a:endParaRPr>
          </a:p>
          <a:p>
            <a:pPr>
              <a:lnSpc>
                <a:spcPct val="150000"/>
              </a:lnSpc>
            </a:pPr>
            <a:r>
              <a:rPr lang="zh-CN" altLang="zh-CN" sz="3200" dirty="0">
                <a:effectLst/>
                <a:latin typeface="华文仿宋" panose="02010600040101010101" pitchFamily="2" charset="-122"/>
                <a:ea typeface="华文仿宋" panose="02010600040101010101" pitchFamily="2" charset="-122"/>
                <a:cs typeface="仿宋_GB2312"/>
              </a:rPr>
              <a:t>开创未来</a:t>
            </a:r>
            <a:endParaRPr lang="zh-CN" altLang="en-US" sz="3200" dirty="0">
              <a:latin typeface="华文仿宋" panose="02010600040101010101" pitchFamily="2" charset="-122"/>
              <a:ea typeface="华文仿宋" panose="02010600040101010101" pitchFamily="2" charset="-122"/>
            </a:endParaRPr>
          </a:p>
        </p:txBody>
      </p:sp>
      <p:pic>
        <p:nvPicPr>
          <p:cNvPr id="7" name="Picture 10">
            <a:extLst>
              <a:ext uri="{FF2B5EF4-FFF2-40B4-BE49-F238E27FC236}">
                <a16:creationId xmlns:a16="http://schemas.microsoft.com/office/drawing/2014/main" id="{4A59DD50-590C-A807-3B0F-5DB819CE1852}"/>
              </a:ext>
            </a:extLst>
          </p:cNvPr>
          <p:cNvPicPr>
            <a:picLocks noChangeAspect="1"/>
          </p:cNvPicPr>
          <p:nvPr/>
        </p:nvPicPr>
        <p:blipFill>
          <a:blip r:embed="rId4"/>
          <a:srcRect/>
          <a:stretch>
            <a:fillRect/>
          </a:stretch>
        </p:blipFill>
        <p:spPr>
          <a:xfrm>
            <a:off x="736289" y="187423"/>
            <a:ext cx="1938712" cy="2030485"/>
          </a:xfrm>
          <a:prstGeom prst="rect">
            <a:avLst/>
          </a:prstGeom>
        </p:spPr>
      </p:pic>
      <p:pic>
        <p:nvPicPr>
          <p:cNvPr id="12" name="图片 11">
            <a:extLst>
              <a:ext uri="{FF2B5EF4-FFF2-40B4-BE49-F238E27FC236}">
                <a16:creationId xmlns:a16="http://schemas.microsoft.com/office/drawing/2014/main" id="{478084E1-5D00-9D55-647F-351D6F57F08B}"/>
              </a:ext>
            </a:extLst>
          </p:cNvPr>
          <p:cNvPicPr>
            <a:picLocks noChangeAspect="1"/>
          </p:cNvPicPr>
          <p:nvPr/>
        </p:nvPicPr>
        <p:blipFill rotWithShape="1">
          <a:blip r:embed="rId5">
            <a:extLst>
              <a:ext uri="{28A0092B-C50C-407E-A947-70E740481C1C}">
                <a14:useLocalDpi xmlns:a14="http://schemas.microsoft.com/office/drawing/2010/main" val="0"/>
              </a:ext>
            </a:extLst>
          </a:blip>
          <a:srcRect l="7332" t="3652" r="55455" b="26420"/>
          <a:stretch/>
        </p:blipFill>
        <p:spPr>
          <a:xfrm>
            <a:off x="1719733" y="1885835"/>
            <a:ext cx="3747211" cy="3892396"/>
          </a:xfrm>
          <a:prstGeom prst="rect">
            <a:avLst/>
          </a:prstGeom>
        </p:spPr>
      </p:pic>
    </p:spTree>
    <p:extLst>
      <p:ext uri="{BB962C8B-B14F-4D97-AF65-F5344CB8AC3E}">
        <p14:creationId xmlns:p14="http://schemas.microsoft.com/office/powerpoint/2010/main" val="131596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809CA38-5F50-FCEB-D2FC-C49E8B76C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3" name="文本框 2">
            <a:extLst>
              <a:ext uri="{FF2B5EF4-FFF2-40B4-BE49-F238E27FC236}">
                <a16:creationId xmlns:a16="http://schemas.microsoft.com/office/drawing/2014/main" id="{671D1214-4A07-AA9E-E109-F2B7A8375C45}"/>
              </a:ext>
            </a:extLst>
          </p:cNvPr>
          <p:cNvSpPr txBox="1"/>
          <p:nvPr/>
        </p:nvSpPr>
        <p:spPr>
          <a:xfrm>
            <a:off x="2698616" y="758781"/>
            <a:ext cx="4574839" cy="830997"/>
          </a:xfrm>
          <a:prstGeom prst="rect">
            <a:avLst/>
          </a:prstGeom>
          <a:noFill/>
          <a:ln>
            <a:solidFill>
              <a:schemeClr val="bg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4400" dirty="0">
                <a:latin typeface="华文行楷" panose="02010800040101010101" pitchFamily="2" charset="-122"/>
                <a:ea typeface="华文行楷" panose="02010800040101010101" pitchFamily="2" charset="-122"/>
              </a:rPr>
              <a:t>“</a:t>
            </a:r>
            <a:r>
              <a:rPr lang="zh-CN" altLang="en-US" sz="4800" dirty="0">
                <a:latin typeface="华文行楷" panose="02010800040101010101" pitchFamily="2" charset="-122"/>
                <a:ea typeface="华文行楷" panose="02010800040101010101" pitchFamily="2" charset="-122"/>
              </a:rPr>
              <a:t>清风廊</a:t>
            </a:r>
            <a:r>
              <a:rPr lang="zh-CN" altLang="en-US" sz="4400" dirty="0">
                <a:latin typeface="华文行楷" panose="02010800040101010101" pitchFamily="2" charset="-122"/>
                <a:ea typeface="华文行楷" panose="02010800040101010101" pitchFamily="2" charset="-122"/>
              </a:rPr>
              <a:t>”</a:t>
            </a:r>
          </a:p>
        </p:txBody>
      </p:sp>
      <p:sp>
        <p:nvSpPr>
          <p:cNvPr id="5" name="文本框 4">
            <a:extLst>
              <a:ext uri="{FF2B5EF4-FFF2-40B4-BE49-F238E27FC236}">
                <a16:creationId xmlns:a16="http://schemas.microsoft.com/office/drawing/2014/main" id="{FE2B9738-6321-A0DC-11D8-10F1E8F6D035}"/>
              </a:ext>
            </a:extLst>
          </p:cNvPr>
          <p:cNvSpPr txBox="1"/>
          <p:nvPr/>
        </p:nvSpPr>
        <p:spPr>
          <a:xfrm>
            <a:off x="1110573" y="2459504"/>
            <a:ext cx="4259095" cy="3363549"/>
          </a:xfrm>
          <a:prstGeom prst="rect">
            <a:avLst/>
          </a:prstGeom>
          <a:noFill/>
          <a:ln>
            <a:noFill/>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2400" dirty="0">
                <a:effectLst/>
                <a:ea typeface="仿宋_GB2312"/>
                <a:cs typeface="仿宋_GB2312"/>
              </a:rPr>
              <a:t>             </a:t>
            </a:r>
            <a:r>
              <a:rPr lang="zh-CN" altLang="zh-CN" sz="2400" dirty="0">
                <a:effectLst/>
                <a:latin typeface="华文仿宋" panose="02010600040101010101" pitchFamily="2" charset="-122"/>
                <a:ea typeface="华文仿宋" panose="02010600040101010101" pitchFamily="2" charset="-122"/>
                <a:cs typeface="仿宋_GB2312"/>
              </a:rPr>
              <a:t>解放思想，开拓创新，严格执行党的路线、方针和政策，时刻与党中央保持高度一致</a:t>
            </a:r>
            <a:r>
              <a:rPr lang="zh-CN" altLang="en-US" sz="2400" dirty="0">
                <a:latin typeface="华文仿宋" panose="02010600040101010101" pitchFamily="2" charset="-122"/>
                <a:ea typeface="华文仿宋" panose="02010600040101010101" pitchFamily="2" charset="-122"/>
                <a:cs typeface="仿宋_GB2312"/>
              </a:rPr>
              <a:t>。</a:t>
            </a:r>
            <a:r>
              <a:rPr lang="zh-CN" altLang="zh-CN" sz="2400" dirty="0">
                <a:effectLst/>
                <a:latin typeface="华文仿宋" panose="02010600040101010101" pitchFamily="2" charset="-122"/>
                <a:ea typeface="华文仿宋" panose="02010600040101010101" pitchFamily="2" charset="-122"/>
                <a:cs typeface="仿宋_GB2312"/>
              </a:rPr>
              <a:t>保持入党的初心，坚定</a:t>
            </a:r>
            <a:r>
              <a:rPr lang="zh-CN" altLang="en-US" sz="2400" dirty="0">
                <a:effectLst/>
                <a:latin typeface="华文仿宋" panose="02010600040101010101" pitchFamily="2" charset="-122"/>
                <a:ea typeface="华文仿宋" panose="02010600040101010101" pitchFamily="2" charset="-122"/>
                <a:cs typeface="仿宋_GB2312"/>
              </a:rPr>
              <a:t>入党</a:t>
            </a:r>
            <a:r>
              <a:rPr lang="zh-CN" altLang="zh-CN" sz="2400" dirty="0">
                <a:effectLst/>
                <a:latin typeface="华文仿宋" panose="02010600040101010101" pitchFamily="2" charset="-122"/>
                <a:ea typeface="华文仿宋" panose="02010600040101010101" pitchFamily="2" charset="-122"/>
                <a:cs typeface="仿宋_GB2312"/>
              </a:rPr>
              <a:t>信念。</a:t>
            </a:r>
            <a:br>
              <a:rPr lang="en-US" altLang="zh-CN" sz="2400" dirty="0">
                <a:effectLst/>
                <a:latin typeface="华文仿宋" panose="02010600040101010101" pitchFamily="2" charset="-122"/>
                <a:ea typeface="华文仿宋" panose="02010600040101010101" pitchFamily="2" charset="-122"/>
                <a:cs typeface="仿宋_GB2312"/>
              </a:rPr>
            </a:br>
            <a:endParaRPr lang="zh-CN" altLang="en-US" sz="2400" dirty="0">
              <a:latin typeface="华文仿宋" panose="02010600040101010101" pitchFamily="2" charset="-122"/>
              <a:ea typeface="华文仿宋" panose="02010600040101010101" pitchFamily="2" charset="-122"/>
            </a:endParaRPr>
          </a:p>
        </p:txBody>
      </p:sp>
      <p:pic>
        <p:nvPicPr>
          <p:cNvPr id="6" name="图片 5" descr="2022_0503_9e74b80fg00rbawlz00x7d200d100b1g005c004i">
            <a:extLst>
              <a:ext uri="{FF2B5EF4-FFF2-40B4-BE49-F238E27FC236}">
                <a16:creationId xmlns:a16="http://schemas.microsoft.com/office/drawing/2014/main" id="{28810933-358D-6EEF-C93A-46ABCBCB8D67}"/>
              </a:ext>
            </a:extLst>
          </p:cNvPr>
          <p:cNvPicPr>
            <a:picLocks noChangeAspect="1"/>
          </p:cNvPicPr>
          <p:nvPr>
            <p:custDataLst>
              <p:tags r:id="rId1"/>
            </p:custDataLst>
          </p:nvPr>
        </p:nvPicPr>
        <p:blipFill>
          <a:blip r:embed="rId4"/>
          <a:stretch>
            <a:fillRect/>
          </a:stretch>
        </p:blipFill>
        <p:spPr>
          <a:xfrm>
            <a:off x="1110574" y="1819073"/>
            <a:ext cx="1257936" cy="1076988"/>
          </a:xfrm>
          <a:prstGeom prst="rect">
            <a:avLst/>
          </a:prstGeom>
        </p:spPr>
      </p:pic>
      <p:pic>
        <p:nvPicPr>
          <p:cNvPr id="8" name="图片 7">
            <a:extLst>
              <a:ext uri="{FF2B5EF4-FFF2-40B4-BE49-F238E27FC236}">
                <a16:creationId xmlns:a16="http://schemas.microsoft.com/office/drawing/2014/main" id="{12A027FD-5280-6E62-5B6B-54FACEE5D8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3054" y="938718"/>
            <a:ext cx="5904691" cy="4148848"/>
          </a:xfrm>
          <a:prstGeom prst="rect">
            <a:avLst/>
          </a:prstGeom>
        </p:spPr>
      </p:pic>
    </p:spTree>
    <p:extLst>
      <p:ext uri="{BB962C8B-B14F-4D97-AF65-F5344CB8AC3E}">
        <p14:creationId xmlns:p14="http://schemas.microsoft.com/office/powerpoint/2010/main" val="119891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990E4DB-8009-FD1E-FCB2-7F41EF5B7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1508"/>
            <a:ext cx="12191999" cy="6858000"/>
          </a:xfrm>
          <a:prstGeom prst="rect">
            <a:avLst/>
          </a:prstGeom>
        </p:spPr>
      </p:pic>
      <p:sp>
        <p:nvSpPr>
          <p:cNvPr id="3" name="矩形 2">
            <a:extLst>
              <a:ext uri="{FF2B5EF4-FFF2-40B4-BE49-F238E27FC236}">
                <a16:creationId xmlns:a16="http://schemas.microsoft.com/office/drawing/2014/main" id="{6AC83778-8970-A2E4-8144-C2EF4A7DECA2}"/>
              </a:ext>
            </a:extLst>
          </p:cNvPr>
          <p:cNvSpPr/>
          <p:nvPr/>
        </p:nvSpPr>
        <p:spPr>
          <a:xfrm>
            <a:off x="1719732" y="1885834"/>
            <a:ext cx="8679135" cy="3892396"/>
          </a:xfrm>
          <a:prstGeom prst="rect">
            <a:avLst/>
          </a:prstGeom>
          <a:ln w="28575" cmpd="sng">
            <a:solidFill>
              <a:srgbClr val="FF0000"/>
            </a:solidFill>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4" name="Picture 2">
            <a:extLst>
              <a:ext uri="{FF2B5EF4-FFF2-40B4-BE49-F238E27FC236}">
                <a16:creationId xmlns:a16="http://schemas.microsoft.com/office/drawing/2014/main" id="{2849B8A7-1E92-7E41-DABE-6A7D3169FA4C}"/>
              </a:ext>
            </a:extLst>
          </p:cNvPr>
          <p:cNvPicPr>
            <a:picLocks noChangeAspect="1"/>
          </p:cNvPicPr>
          <p:nvPr/>
        </p:nvPicPr>
        <p:blipFill>
          <a:blip r:embed="rId3"/>
          <a:srcRect/>
          <a:stretch>
            <a:fillRect/>
          </a:stretch>
        </p:blipFill>
        <p:spPr>
          <a:xfrm>
            <a:off x="3411289" y="444685"/>
            <a:ext cx="6014813" cy="890468"/>
          </a:xfrm>
          <a:prstGeom prst="rect">
            <a:avLst/>
          </a:prstGeom>
        </p:spPr>
      </p:pic>
      <p:sp>
        <p:nvSpPr>
          <p:cNvPr id="5" name="文本框 4">
            <a:extLst>
              <a:ext uri="{FF2B5EF4-FFF2-40B4-BE49-F238E27FC236}">
                <a16:creationId xmlns:a16="http://schemas.microsoft.com/office/drawing/2014/main" id="{D3910718-7AD9-5E1D-A7C2-C4C8CA8C41D8}"/>
              </a:ext>
            </a:extLst>
          </p:cNvPr>
          <p:cNvSpPr txBox="1"/>
          <p:nvPr/>
        </p:nvSpPr>
        <p:spPr>
          <a:xfrm>
            <a:off x="3949430" y="628309"/>
            <a:ext cx="5377195" cy="523220"/>
          </a:xfrm>
          <a:prstGeom prst="rect">
            <a:avLst/>
          </a:prstGeom>
          <a:noFill/>
        </p:spPr>
        <p:txBody>
          <a:bodyPr wrap="square" rtlCol="0">
            <a:spAutoFit/>
          </a:bodyPr>
          <a:lstStyle/>
          <a:p>
            <a:r>
              <a:rPr lang="zh-CN" altLang="en-US" sz="2800" dirty="0">
                <a:solidFill>
                  <a:schemeClr val="bg1"/>
                </a:solidFill>
                <a:effectLst/>
                <a:latin typeface="华文仿宋" panose="02010600040101010101" pitchFamily="2" charset="-122"/>
                <a:ea typeface="华文仿宋" panose="02010600040101010101" pitchFamily="2" charset="-122"/>
                <a:cs typeface="仿宋_GB2312"/>
              </a:rPr>
              <a:t>交流二十大精神  展现支部风采</a:t>
            </a:r>
            <a:endParaRPr lang="zh-CN" altLang="en-US" dirty="0"/>
          </a:p>
        </p:txBody>
      </p:sp>
      <p:sp>
        <p:nvSpPr>
          <p:cNvPr id="6" name="文本框 5">
            <a:extLst>
              <a:ext uri="{FF2B5EF4-FFF2-40B4-BE49-F238E27FC236}">
                <a16:creationId xmlns:a16="http://schemas.microsoft.com/office/drawing/2014/main" id="{84E96B39-2CD4-8AB9-16A5-EB923F7F1BED}"/>
              </a:ext>
            </a:extLst>
          </p:cNvPr>
          <p:cNvSpPr txBox="1"/>
          <p:nvPr/>
        </p:nvSpPr>
        <p:spPr>
          <a:xfrm>
            <a:off x="6059299" y="2389077"/>
            <a:ext cx="4528211" cy="2439770"/>
          </a:xfrm>
          <a:prstGeom prst="rect">
            <a:avLst/>
          </a:prstGeom>
          <a:noFill/>
        </p:spPr>
        <p:txBody>
          <a:bodyPr wrap="square" rtlCol="0">
            <a:spAutoFit/>
          </a:bodyPr>
          <a:lstStyle/>
          <a:p>
            <a:pPr>
              <a:lnSpc>
                <a:spcPct val="300000"/>
              </a:lnSpc>
            </a:pPr>
            <a:r>
              <a:rPr lang="zh-CN" altLang="zh-CN" sz="1800" dirty="0">
                <a:effectLst/>
                <a:latin typeface="华文中宋" panose="02010600040101010101" pitchFamily="2" charset="-122"/>
                <a:ea typeface="华文中宋" panose="02010600040101010101" pitchFamily="2" charset="-122"/>
                <a:cs typeface="仿宋_GB2312"/>
              </a:rPr>
              <a:t>科教兴国战略</a:t>
            </a:r>
            <a:endParaRPr lang="en-US" altLang="zh-CN" sz="1800" dirty="0">
              <a:effectLst/>
              <a:latin typeface="华文中宋" panose="02010600040101010101" pitchFamily="2" charset="-122"/>
              <a:ea typeface="华文中宋" panose="02010600040101010101" pitchFamily="2" charset="-122"/>
              <a:cs typeface="仿宋_GB2312"/>
            </a:endParaRPr>
          </a:p>
          <a:p>
            <a:pPr>
              <a:lnSpc>
                <a:spcPct val="300000"/>
              </a:lnSpc>
            </a:pPr>
            <a:r>
              <a:rPr lang="zh-CN" altLang="zh-CN" sz="1800" dirty="0">
                <a:effectLst/>
                <a:latin typeface="华文中宋" panose="02010600040101010101" pitchFamily="2" charset="-122"/>
                <a:ea typeface="华文中宋" panose="02010600040101010101" pitchFamily="2" charset="-122"/>
                <a:cs typeface="仿宋_GB2312"/>
              </a:rPr>
              <a:t>坚持服务导向</a:t>
            </a:r>
            <a:endParaRPr lang="en-US" altLang="zh-CN" dirty="0">
              <a:latin typeface="华文中宋" panose="02010600040101010101" pitchFamily="2" charset="-122"/>
              <a:ea typeface="华文中宋" panose="02010600040101010101" pitchFamily="2" charset="-122"/>
              <a:cs typeface="仿宋_GB2312"/>
            </a:endParaRPr>
          </a:p>
          <a:p>
            <a:pPr>
              <a:lnSpc>
                <a:spcPct val="300000"/>
              </a:lnSpc>
            </a:pPr>
            <a:r>
              <a:rPr lang="zh-CN" altLang="zh-CN" sz="1800" dirty="0">
                <a:effectLst/>
                <a:latin typeface="华文中宋" panose="02010600040101010101" pitchFamily="2" charset="-122"/>
                <a:ea typeface="华文中宋" panose="02010600040101010101" pitchFamily="2" charset="-122"/>
                <a:cs typeface="仿宋_GB2312"/>
              </a:rPr>
              <a:t>推进绿色发展</a:t>
            </a:r>
            <a:r>
              <a:rPr lang="zh-CN" altLang="en-US" sz="1800" dirty="0">
                <a:effectLst/>
                <a:latin typeface="华文中宋" panose="02010600040101010101" pitchFamily="2" charset="-122"/>
                <a:ea typeface="华文中宋" panose="02010600040101010101" pitchFamily="2" charset="-122"/>
                <a:cs typeface="仿宋_GB2312"/>
              </a:rPr>
              <a:t>，</a:t>
            </a:r>
            <a:r>
              <a:rPr lang="zh-CN" altLang="zh-CN" sz="1800" dirty="0">
                <a:effectLst/>
                <a:latin typeface="华文中宋" panose="02010600040101010101" pitchFamily="2" charset="-122"/>
                <a:ea typeface="华文中宋" panose="02010600040101010101" pitchFamily="2" charset="-122"/>
                <a:cs typeface="仿宋_GB2312"/>
              </a:rPr>
              <a:t>促进人与自然和谐共生</a:t>
            </a:r>
            <a:endParaRPr lang="zh-CN" altLang="en-US" sz="3200" dirty="0">
              <a:latin typeface="华文中宋" panose="02010600040101010101" pitchFamily="2" charset="-122"/>
              <a:ea typeface="华文中宋" panose="02010600040101010101" pitchFamily="2" charset="-122"/>
            </a:endParaRPr>
          </a:p>
        </p:txBody>
      </p:sp>
      <p:pic>
        <p:nvPicPr>
          <p:cNvPr id="7" name="Picture 10">
            <a:extLst>
              <a:ext uri="{FF2B5EF4-FFF2-40B4-BE49-F238E27FC236}">
                <a16:creationId xmlns:a16="http://schemas.microsoft.com/office/drawing/2014/main" id="{19BCA08D-E22C-9E1D-239F-442216D16F1F}"/>
              </a:ext>
            </a:extLst>
          </p:cNvPr>
          <p:cNvPicPr>
            <a:picLocks noChangeAspect="1"/>
          </p:cNvPicPr>
          <p:nvPr/>
        </p:nvPicPr>
        <p:blipFill>
          <a:blip r:embed="rId4"/>
          <a:srcRect/>
          <a:stretch>
            <a:fillRect/>
          </a:stretch>
        </p:blipFill>
        <p:spPr>
          <a:xfrm>
            <a:off x="736289" y="187423"/>
            <a:ext cx="1938712" cy="2030485"/>
          </a:xfrm>
          <a:prstGeom prst="rect">
            <a:avLst/>
          </a:prstGeom>
        </p:spPr>
      </p:pic>
      <p:pic>
        <p:nvPicPr>
          <p:cNvPr id="11" name="图片 10" descr="18141A1A8ECF1298CBE319FE2866EA5F">
            <a:extLst>
              <a:ext uri="{FF2B5EF4-FFF2-40B4-BE49-F238E27FC236}">
                <a16:creationId xmlns:a16="http://schemas.microsoft.com/office/drawing/2014/main" id="{EA372068-922C-7E29-4FD4-D862260F4771}"/>
              </a:ext>
            </a:extLst>
          </p:cNvPr>
          <p:cNvPicPr>
            <a:picLocks noChangeAspect="1"/>
          </p:cNvPicPr>
          <p:nvPr/>
        </p:nvPicPr>
        <p:blipFill>
          <a:blip r:embed="rId5"/>
          <a:stretch>
            <a:fillRect/>
          </a:stretch>
        </p:blipFill>
        <p:spPr>
          <a:xfrm>
            <a:off x="1719731" y="1885834"/>
            <a:ext cx="4032099" cy="3892396"/>
          </a:xfrm>
          <a:prstGeom prst="rect">
            <a:avLst/>
          </a:prstGeom>
        </p:spPr>
      </p:pic>
      <p:cxnSp>
        <p:nvCxnSpPr>
          <p:cNvPr id="13" name="直接连接符 12">
            <a:extLst>
              <a:ext uri="{FF2B5EF4-FFF2-40B4-BE49-F238E27FC236}">
                <a16:creationId xmlns:a16="http://schemas.microsoft.com/office/drawing/2014/main" id="{658752A1-C799-97E5-60CD-C883A1606E16}"/>
              </a:ext>
            </a:extLst>
          </p:cNvPr>
          <p:cNvCxnSpPr>
            <a:cxnSpLocks/>
          </p:cNvCxnSpPr>
          <p:nvPr/>
        </p:nvCxnSpPr>
        <p:spPr>
          <a:xfrm>
            <a:off x="6059299" y="3307404"/>
            <a:ext cx="24426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B608FB6-802D-5D5D-5D42-C6205AAAC046}"/>
              </a:ext>
            </a:extLst>
          </p:cNvPr>
          <p:cNvCxnSpPr>
            <a:cxnSpLocks/>
          </p:cNvCxnSpPr>
          <p:nvPr/>
        </p:nvCxnSpPr>
        <p:spPr>
          <a:xfrm>
            <a:off x="6096000" y="4131012"/>
            <a:ext cx="24426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3B44E0A-AE69-2699-8798-8ADE27E50731}"/>
              </a:ext>
            </a:extLst>
          </p:cNvPr>
          <p:cNvCxnSpPr>
            <a:cxnSpLocks/>
          </p:cNvCxnSpPr>
          <p:nvPr/>
        </p:nvCxnSpPr>
        <p:spPr>
          <a:xfrm>
            <a:off x="6059299" y="4993532"/>
            <a:ext cx="41352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68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785124B-D641-1A7A-799F-CA79DA204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2" name="矩形 11">
            <a:extLst>
              <a:ext uri="{FF2B5EF4-FFF2-40B4-BE49-F238E27FC236}">
                <a16:creationId xmlns:a16="http://schemas.microsoft.com/office/drawing/2014/main" id="{DD709829-0CDF-CADC-6177-7E06B7E06A0F}"/>
              </a:ext>
            </a:extLst>
          </p:cNvPr>
          <p:cNvSpPr/>
          <p:nvPr/>
        </p:nvSpPr>
        <p:spPr>
          <a:xfrm>
            <a:off x="1266593" y="535020"/>
            <a:ext cx="4182952" cy="822754"/>
          </a:xfrm>
          <a:prstGeom prst="rect">
            <a:avLst/>
          </a:prstGeom>
          <a:solidFill>
            <a:schemeClr val="accent2">
              <a:lumMod val="20000"/>
              <a:lumOff val="80000"/>
            </a:schemeClr>
          </a:solidFill>
          <a:ln>
            <a:no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5FA96E2-9003-E680-7354-B8D24A762CBB}"/>
              </a:ext>
            </a:extLst>
          </p:cNvPr>
          <p:cNvSpPr txBox="1"/>
          <p:nvPr/>
        </p:nvSpPr>
        <p:spPr>
          <a:xfrm>
            <a:off x="758758" y="623231"/>
            <a:ext cx="4690788" cy="646331"/>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3600" b="1" dirty="0">
                <a:latin typeface="仿宋" panose="02010609060101010101" charset="-122"/>
                <a:ea typeface="仿宋" panose="02010609060101010101" charset="-122"/>
              </a:rPr>
              <a:t>   总书记二十大讲话</a:t>
            </a:r>
            <a:endParaRPr lang="zh-CN" altLang="en-US" sz="3600" dirty="0">
              <a:latin typeface="华文行楷" panose="02010800040101010101" pitchFamily="2" charset="-122"/>
              <a:ea typeface="华文行楷" panose="02010800040101010101" pitchFamily="2" charset="-122"/>
            </a:endParaRPr>
          </a:p>
        </p:txBody>
      </p:sp>
      <p:sp>
        <p:nvSpPr>
          <p:cNvPr id="6" name="文本框 5">
            <a:extLst>
              <a:ext uri="{FF2B5EF4-FFF2-40B4-BE49-F238E27FC236}">
                <a16:creationId xmlns:a16="http://schemas.microsoft.com/office/drawing/2014/main" id="{2655A30F-8A45-AE0E-0796-5CD9DD036531}"/>
              </a:ext>
            </a:extLst>
          </p:cNvPr>
          <p:cNvSpPr txBox="1"/>
          <p:nvPr/>
        </p:nvSpPr>
        <p:spPr>
          <a:xfrm>
            <a:off x="1266593" y="2715551"/>
            <a:ext cx="4502287" cy="2586542"/>
          </a:xfrm>
          <a:prstGeom prst="rect">
            <a:avLst/>
          </a:prstGeom>
          <a:noFill/>
          <a:ln>
            <a:noFill/>
          </a:ln>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zh-CN" altLang="en-US" sz="2000" dirty="0">
                <a:latin typeface="汉仪劲楷简" panose="00020600040101010101" charset="-122"/>
                <a:ea typeface="汉仪劲楷简" panose="00020600040101010101" charset="-122"/>
              </a:rPr>
              <a:t>      </a:t>
            </a:r>
            <a:r>
              <a:rPr lang="zh-CN" altLang="en-US" dirty="0">
                <a:latin typeface="汉仪劲楷简" panose="00020600040101010101" charset="-122"/>
                <a:ea typeface="汉仪劲楷简" panose="00020600040101010101" charset="-122"/>
              </a:rPr>
              <a:t>十年来，我们经历了对党和人民事业具有重大现实意义和深远历史意义的三件大事：一是迎来中国共产党成立一百周年，二是中国特色社会主义进入新时代，三是完成脱贫攻坚、全面建成小康社会的历史任务，实现第一个百年奋斗目标。</a:t>
            </a:r>
            <a:endParaRPr lang="zh-CN" altLang="en-US" dirty="0">
              <a:latin typeface="华文仿宋" panose="02010600040101010101" pitchFamily="2" charset="-122"/>
              <a:ea typeface="华文仿宋" panose="02010600040101010101" pitchFamily="2" charset="-122"/>
            </a:endParaRPr>
          </a:p>
        </p:txBody>
      </p:sp>
      <p:pic>
        <p:nvPicPr>
          <p:cNvPr id="7" name="图片 6" descr="2022_0503_9e74b80fg00rbawlz00x7d200d100b1g005c004i">
            <a:extLst>
              <a:ext uri="{FF2B5EF4-FFF2-40B4-BE49-F238E27FC236}">
                <a16:creationId xmlns:a16="http://schemas.microsoft.com/office/drawing/2014/main" id="{5678145A-25DC-3F65-B168-C02F8E0791AF}"/>
              </a:ext>
            </a:extLst>
          </p:cNvPr>
          <p:cNvPicPr>
            <a:picLocks noChangeAspect="1"/>
          </p:cNvPicPr>
          <p:nvPr>
            <p:custDataLst>
              <p:tags r:id="rId1"/>
            </p:custDataLst>
          </p:nvPr>
        </p:nvPicPr>
        <p:blipFill>
          <a:blip r:embed="rId4"/>
          <a:stretch>
            <a:fillRect/>
          </a:stretch>
        </p:blipFill>
        <p:spPr>
          <a:xfrm>
            <a:off x="944567" y="1976472"/>
            <a:ext cx="1257936" cy="1076988"/>
          </a:xfrm>
          <a:prstGeom prst="rect">
            <a:avLst/>
          </a:prstGeom>
        </p:spPr>
      </p:pic>
      <p:pic>
        <p:nvPicPr>
          <p:cNvPr id="9" name="图片 8" descr="E40F3ADDA7DFA8189641E8B86687FD66">
            <a:extLst>
              <a:ext uri="{FF2B5EF4-FFF2-40B4-BE49-F238E27FC236}">
                <a16:creationId xmlns:a16="http://schemas.microsoft.com/office/drawing/2014/main" id="{FC1C5FE5-B6F6-C4E4-A081-8DCBD43FD0F3}"/>
              </a:ext>
            </a:extLst>
          </p:cNvPr>
          <p:cNvPicPr>
            <a:picLocks noChangeAspect="1"/>
          </p:cNvPicPr>
          <p:nvPr/>
        </p:nvPicPr>
        <p:blipFill>
          <a:blip r:embed="rId5"/>
          <a:stretch>
            <a:fillRect/>
          </a:stretch>
        </p:blipFill>
        <p:spPr>
          <a:xfrm>
            <a:off x="6197949" y="853996"/>
            <a:ext cx="5564981" cy="4398928"/>
          </a:xfrm>
          <a:prstGeom prst="rect">
            <a:avLst/>
          </a:prstGeom>
        </p:spPr>
      </p:pic>
    </p:spTree>
    <p:extLst>
      <p:ext uri="{BB962C8B-B14F-4D97-AF65-F5344CB8AC3E}">
        <p14:creationId xmlns:p14="http://schemas.microsoft.com/office/powerpoint/2010/main" val="748837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67,&quot;width&quot;:386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67,&quot;width&quot;:3860}"/>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67,&quot;width&quot;:3860}"/>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67,&quot;width&quot;:38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706</Words>
  <Application>Microsoft Office PowerPoint</Application>
  <PresentationFormat>宽屏</PresentationFormat>
  <Paragraphs>114</Paragraphs>
  <Slides>18</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Adobe Myungjo Std M</vt:lpstr>
      <vt:lpstr>等线</vt:lpstr>
      <vt:lpstr>等线 Light</vt:lpstr>
      <vt:lpstr>仿宋</vt:lpstr>
      <vt:lpstr>汉仪劲楷简</vt:lpstr>
      <vt:lpstr>黑体</vt:lpstr>
      <vt:lpstr>华文仿宋</vt:lpstr>
      <vt:lpstr>华文行楷</vt:lpstr>
      <vt:lpstr>华文中宋</vt:lpstr>
      <vt:lpstr>楷体</vt:lpstr>
      <vt:lpstr>宋体</vt:lpstr>
      <vt:lpstr>幼圆</vt:lpstr>
      <vt:lpstr>Arial</vt:lpstr>
      <vt:lpstr>Bahnschrift SemiLight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3226542141@qq.com</dc:creator>
  <cp:lastModifiedBy>3226542141@qq.com</cp:lastModifiedBy>
  <cp:revision>26</cp:revision>
  <dcterms:created xsi:type="dcterms:W3CDTF">2022-10-31T05:15:26Z</dcterms:created>
  <dcterms:modified xsi:type="dcterms:W3CDTF">2023-01-14T05:35:11Z</dcterms:modified>
</cp:coreProperties>
</file>