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  <p:embeddedFont>
      <p:font typeface="DM Sans" pitchFamily="2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33114-C1E8-C442-8FDD-42A726B9E979}" v="3" dt="2024-12-21T03:32:2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06" autoAdjust="0"/>
    <p:restoredTop sz="73151" autoAdjust="0"/>
  </p:normalViewPr>
  <p:slideViewPr>
    <p:cSldViewPr>
      <p:cViewPr varScale="1">
        <p:scale>
          <a:sx n="60" d="100"/>
          <a:sy n="60" d="100"/>
        </p:scale>
        <p:origin x="10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E" userId="793a7ee6782c35a4" providerId="LiveId" clId="{EE433114-C1E8-C442-8FDD-42A726B9E979}"/>
    <pc:docChg chg="custSel addSld delSld modSld">
      <pc:chgData name="Mary E" userId="793a7ee6782c35a4" providerId="LiveId" clId="{EE433114-C1E8-C442-8FDD-42A726B9E979}" dt="2024-12-21T03:32:50.876" v="42" actId="478"/>
      <pc:docMkLst>
        <pc:docMk/>
      </pc:docMkLst>
      <pc:sldChg chg="delSp mod">
        <pc:chgData name="Mary E" userId="793a7ee6782c35a4" providerId="LiveId" clId="{EE433114-C1E8-C442-8FDD-42A726B9E979}" dt="2024-12-21T03:32:50.876" v="42" actId="478"/>
        <pc:sldMkLst>
          <pc:docMk/>
          <pc:sldMk cId="0" sldId="265"/>
        </pc:sldMkLst>
        <pc:spChg chg="del">
          <ac:chgData name="Mary E" userId="793a7ee6782c35a4" providerId="LiveId" clId="{EE433114-C1E8-C442-8FDD-42A726B9E979}" dt="2024-12-21T03:32:50.876" v="42" actId="478"/>
          <ac:spMkLst>
            <pc:docMk/>
            <pc:sldMk cId="0" sldId="265"/>
            <ac:spMk id="17" creationId="{729FB782-6CA1-71B3-EF98-6E45F8C81746}"/>
          </ac:spMkLst>
        </pc:spChg>
      </pc:sldChg>
      <pc:sldChg chg="addSp delSp modSp add mod">
        <pc:chgData name="Mary E" userId="793a7ee6782c35a4" providerId="LiveId" clId="{EE433114-C1E8-C442-8FDD-42A726B9E979}" dt="2024-12-21T03:30:23.075" v="23" actId="1076"/>
        <pc:sldMkLst>
          <pc:docMk/>
          <pc:sldMk cId="3455331344" sldId="267"/>
        </pc:sldMkLst>
        <pc:spChg chg="mod">
          <ac:chgData name="Mary E" userId="793a7ee6782c35a4" providerId="LiveId" clId="{EE433114-C1E8-C442-8FDD-42A726B9E979}" dt="2024-12-21T03:28:33.059" v="9" actId="20577"/>
          <ac:spMkLst>
            <pc:docMk/>
            <pc:sldMk cId="3455331344" sldId="267"/>
            <ac:spMk id="33" creationId="{5EB5A056-2722-9DD5-15BC-F127549BFD21}"/>
          </ac:spMkLst>
        </pc:spChg>
        <pc:spChg chg="del mod">
          <ac:chgData name="Mary E" userId="793a7ee6782c35a4" providerId="LiveId" clId="{EE433114-C1E8-C442-8FDD-42A726B9E979}" dt="2024-12-21T03:28:41.955" v="13" actId="478"/>
          <ac:spMkLst>
            <pc:docMk/>
            <pc:sldMk cId="3455331344" sldId="267"/>
            <ac:spMk id="34" creationId="{37C13D9A-275D-FF3E-9C69-8EF120AECC46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35" creationId="{ABB2FFC3-B12F-4065-FB4E-1B4082E3E7FB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36" creationId="{6E70AF45-0129-3B65-B574-EB75CE15F424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37" creationId="{446186A5-8F3A-5F4F-C81A-B827BE694959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38" creationId="{A9D6C7F7-BF19-98C2-803C-CAB9DCF36CAB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39" creationId="{F0B95CC1-FE19-E375-B0D2-50DBAEDD2936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40" creationId="{01AF873A-6BA8-4528-C955-B7E0111C9F00}"/>
          </ac:spMkLst>
        </pc:spChg>
        <pc:spChg chg="del mod">
          <ac:chgData name="Mary E" userId="793a7ee6782c35a4" providerId="LiveId" clId="{EE433114-C1E8-C442-8FDD-42A726B9E979}" dt="2024-12-21T03:28:43.905" v="14" actId="478"/>
          <ac:spMkLst>
            <pc:docMk/>
            <pc:sldMk cId="3455331344" sldId="267"/>
            <ac:spMk id="41" creationId="{DD23761A-5E20-2200-A4E9-B8FED3FD182B}"/>
          </ac:spMkLst>
        </pc:spChg>
        <pc:spChg chg="del">
          <ac:chgData name="Mary E" userId="793a7ee6782c35a4" providerId="LiveId" clId="{EE433114-C1E8-C442-8FDD-42A726B9E979}" dt="2024-12-21T03:29:48.830" v="15" actId="478"/>
          <ac:spMkLst>
            <pc:docMk/>
            <pc:sldMk cId="3455331344" sldId="267"/>
            <ac:spMk id="42" creationId="{706641E3-455B-F6AB-6EE8-DB0EECBC7086}"/>
          </ac:spMkLst>
        </pc:spChg>
        <pc:spChg chg="del mod">
          <ac:chgData name="Mary E" userId="793a7ee6782c35a4" providerId="LiveId" clId="{EE433114-C1E8-C442-8FDD-42A726B9E979}" dt="2024-12-21T03:29:55.067" v="18" actId="478"/>
          <ac:spMkLst>
            <pc:docMk/>
            <pc:sldMk cId="3455331344" sldId="267"/>
            <ac:spMk id="43" creationId="{2694AD86-083C-EBB0-C4E7-C22DAB1B6741}"/>
          </ac:spMkLst>
        </pc:spChg>
        <pc:grpChg chg="del">
          <ac:chgData name="Mary E" userId="793a7ee6782c35a4" providerId="LiveId" clId="{EE433114-C1E8-C442-8FDD-42A726B9E979}" dt="2024-12-21T03:28:36.160" v="10" actId="478"/>
          <ac:grpSpMkLst>
            <pc:docMk/>
            <pc:sldMk cId="3455331344" sldId="267"/>
            <ac:grpSpMk id="13" creationId="{C05CE693-22A8-A482-3761-B7DCC6330C46}"/>
          </ac:grpSpMkLst>
        </pc:grpChg>
        <pc:grpChg chg="del">
          <ac:chgData name="Mary E" userId="793a7ee6782c35a4" providerId="LiveId" clId="{EE433114-C1E8-C442-8FDD-42A726B9E979}" dt="2024-12-21T03:29:50.505" v="16" actId="478"/>
          <ac:grpSpMkLst>
            <pc:docMk/>
            <pc:sldMk cId="3455331344" sldId="267"/>
            <ac:grpSpMk id="17" creationId="{22A55AFC-E073-A58B-6867-79D14F71E677}"/>
          </ac:grpSpMkLst>
        </pc:grpChg>
        <pc:grpChg chg="del">
          <ac:chgData name="Mary E" userId="793a7ee6782c35a4" providerId="LiveId" clId="{EE433114-C1E8-C442-8FDD-42A726B9E979}" dt="2024-12-21T03:29:48.830" v="15" actId="478"/>
          <ac:grpSpMkLst>
            <pc:docMk/>
            <pc:sldMk cId="3455331344" sldId="267"/>
            <ac:grpSpMk id="21" creationId="{33AC8D4C-44B0-5935-CE4E-674684288A86}"/>
          </ac:grpSpMkLst>
        </pc:grpChg>
        <pc:grpChg chg="del">
          <ac:chgData name="Mary E" userId="793a7ee6782c35a4" providerId="LiveId" clId="{EE433114-C1E8-C442-8FDD-42A726B9E979}" dt="2024-12-21T03:29:48.830" v="15" actId="478"/>
          <ac:grpSpMkLst>
            <pc:docMk/>
            <pc:sldMk cId="3455331344" sldId="267"/>
            <ac:grpSpMk id="25" creationId="{D876EC7A-2CAF-6A54-0D7B-929797F83695}"/>
          </ac:grpSpMkLst>
        </pc:grpChg>
        <pc:grpChg chg="del">
          <ac:chgData name="Mary E" userId="793a7ee6782c35a4" providerId="LiveId" clId="{EE433114-C1E8-C442-8FDD-42A726B9E979}" dt="2024-12-21T03:29:48.830" v="15" actId="478"/>
          <ac:grpSpMkLst>
            <pc:docMk/>
            <pc:sldMk cId="3455331344" sldId="267"/>
            <ac:grpSpMk id="29" creationId="{A52A0CAA-3419-5A92-7A5F-054F01A70999}"/>
          </ac:grpSpMkLst>
        </pc:grpChg>
        <pc:picChg chg="add mod">
          <ac:chgData name="Mary E" userId="793a7ee6782c35a4" providerId="LiveId" clId="{EE433114-C1E8-C442-8FDD-42A726B9E979}" dt="2024-12-21T03:30:23.075" v="23" actId="1076"/>
          <ac:picMkLst>
            <pc:docMk/>
            <pc:sldMk cId="3455331344" sldId="267"/>
            <ac:picMk id="45" creationId="{FF5D36E2-C5D0-9F5A-A9EC-B6F192294D55}"/>
          </ac:picMkLst>
        </pc:picChg>
      </pc:sldChg>
      <pc:sldChg chg="add del">
        <pc:chgData name="Mary E" userId="793a7ee6782c35a4" providerId="LiveId" clId="{EE433114-C1E8-C442-8FDD-42A726B9E979}" dt="2024-12-21T03:30:38.114" v="26" actId="2696"/>
        <pc:sldMkLst>
          <pc:docMk/>
          <pc:sldMk cId="825583492" sldId="268"/>
        </pc:sldMkLst>
      </pc:sldChg>
      <pc:sldChg chg="addSp delSp modSp add mod">
        <pc:chgData name="Mary E" userId="793a7ee6782c35a4" providerId="LiveId" clId="{EE433114-C1E8-C442-8FDD-42A726B9E979}" dt="2024-12-21T03:32:38.500" v="41" actId="1076"/>
        <pc:sldMkLst>
          <pc:docMk/>
          <pc:sldMk cId="3164654516" sldId="269"/>
        </pc:sldMkLst>
        <pc:picChg chg="add mod">
          <ac:chgData name="Mary E" userId="793a7ee6782c35a4" providerId="LiveId" clId="{EE433114-C1E8-C442-8FDD-42A726B9E979}" dt="2024-12-21T03:32:38.500" v="41" actId="1076"/>
          <ac:picMkLst>
            <pc:docMk/>
            <pc:sldMk cId="3164654516" sldId="269"/>
            <ac:picMk id="14" creationId="{64958F79-C1B9-462F-561B-2AB48547ACD4}"/>
          </ac:picMkLst>
        </pc:picChg>
        <pc:picChg chg="add del mod">
          <ac:chgData name="Mary E" userId="793a7ee6782c35a4" providerId="LiveId" clId="{EE433114-C1E8-C442-8FDD-42A726B9E979}" dt="2024-12-21T03:32:26.151" v="35" actId="21"/>
          <ac:picMkLst>
            <pc:docMk/>
            <pc:sldMk cId="3164654516" sldId="269"/>
            <ac:picMk id="16" creationId="{908A0CB5-23D7-B2E3-88E2-7786F9ECBAD6}"/>
          </ac:picMkLst>
        </pc:picChg>
        <pc:picChg chg="del">
          <ac:chgData name="Mary E" userId="793a7ee6782c35a4" providerId="LiveId" clId="{EE433114-C1E8-C442-8FDD-42A726B9E979}" dt="2024-12-21T03:32:01.008" v="27" actId="478"/>
          <ac:picMkLst>
            <pc:docMk/>
            <pc:sldMk cId="3164654516" sldId="269"/>
            <ac:picMk id="45" creationId="{B829AFFC-73BC-4A21-996C-C897D1D69FDD}"/>
          </ac:picMkLst>
        </pc:picChg>
      </pc:sldChg>
      <pc:sldChg chg="addSp delSp modSp add mod">
        <pc:chgData name="Mary E" userId="793a7ee6782c35a4" providerId="LiveId" clId="{EE433114-C1E8-C442-8FDD-42A726B9E979}" dt="2024-12-21T03:32:34.208" v="39" actId="1076"/>
        <pc:sldMkLst>
          <pc:docMk/>
          <pc:sldMk cId="2279792121" sldId="270"/>
        </pc:sldMkLst>
        <pc:picChg chg="add mod">
          <ac:chgData name="Mary E" userId="793a7ee6782c35a4" providerId="LiveId" clId="{EE433114-C1E8-C442-8FDD-42A726B9E979}" dt="2024-12-21T03:32:34.208" v="39" actId="1076"/>
          <ac:picMkLst>
            <pc:docMk/>
            <pc:sldMk cId="2279792121" sldId="270"/>
            <ac:picMk id="13" creationId="{17A6C5A1-C65E-921D-44CC-11F9DBD12F79}"/>
          </ac:picMkLst>
        </pc:picChg>
        <pc:picChg chg="del">
          <ac:chgData name="Mary E" userId="793a7ee6782c35a4" providerId="LiveId" clId="{EE433114-C1E8-C442-8FDD-42A726B9E979}" dt="2024-12-21T03:32:28.431" v="36" actId="478"/>
          <ac:picMkLst>
            <pc:docMk/>
            <pc:sldMk cId="2279792121" sldId="270"/>
            <ac:picMk id="45" creationId="{E521366B-2E69-AA89-D235-318EB79FFF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683-6D57-A6B0-5021-D1DC8188C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73E031-B6E0-3FB8-68D2-F72F19E76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04AC9-4D89-0B5E-61B7-446008B7E7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E4524A-FAB4-5403-1B72-5830F5D1D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D4EB6A-A65C-8138-F077-CE9CBF4B5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A3B5-6C8C-443D-A855-1C9F419EF4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D5DF-778E-822E-C928-F799DE19D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42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0ACE-3B13-FE20-2C61-FE72AA2E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08D579-A736-B890-78EB-85D3AAA42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36D81-CF53-A6CF-83B0-41F5991B41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8624F5-E0D6-959F-A8A6-564FD7B38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08F6BA2-A384-199C-8B75-B3E921392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95A26-DC3F-3DEA-260E-4C07E82710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89EA-8C49-F483-4BC5-9121301E6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91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A266-B967-30A2-7DF0-BE691036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565AEE-7BBB-C7C8-7379-4DCBBD7536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58946-8615-1693-C961-6C7740E0D1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229CB2-95EE-2293-8286-400186767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F0CF2C-886F-537E-AFAE-455A2982D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F32A4-C633-AF21-7309-23EA5649AD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B8FEE-55A1-6CEC-F540-DD1FF7778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15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solidFill>
              <a:schemeClr val="tx2"/>
            </a:solidFill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71450" indent="-17145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pc="-19" dirty="0">
                  <a:solidFill>
                    <a:srgbClr val="000000"/>
                  </a:solidFill>
                </a:rPr>
                <a:t>Project Recap</a:t>
              </a:r>
            </a:p>
            <a:p>
              <a:pPr marL="171450" indent="-17145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pc="-19" dirty="0">
                  <a:solidFill>
                    <a:srgbClr val="000000"/>
                  </a:solidFill>
                </a:rPr>
                <a:t>Problem</a:t>
              </a:r>
            </a:p>
            <a:p>
              <a:pPr marL="171450" indent="-17145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 marL="171450" indent="-17145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pc="-19" dirty="0">
                  <a:solidFill>
                    <a:srgbClr val="000000"/>
                  </a:solidFill>
                </a:rPr>
                <a:t>Process</a:t>
              </a:r>
            </a:p>
            <a:p>
              <a:pPr marL="171450" indent="-17145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pc="-19" dirty="0">
                  <a:solidFill>
                    <a:srgbClr val="000000"/>
                  </a:solidFill>
                </a:rPr>
                <a:t>Insights</a:t>
              </a:r>
            </a:p>
            <a:p>
              <a:pPr marL="171450" indent="-17145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346742" y="2201650"/>
            <a:ext cx="8856396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Social Buzz is a social media conglomerate that focuses on creating new platforms where content took the center stage.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audit of Social Buzz’s big data practice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most popular categories of content.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892838" y="200981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591440" y="36195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518712" y="-912857"/>
            <a:ext cx="5111450" cy="4660158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0822621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4EB07-656E-CFE5-4AA1-811A1A9F3CA5}"/>
              </a:ext>
            </a:extLst>
          </p:cNvPr>
          <p:cNvSpPr txBox="1"/>
          <p:nvPr/>
        </p:nvSpPr>
        <p:spPr>
          <a:xfrm>
            <a:off x="3795122" y="5416510"/>
            <a:ext cx="5122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Over 100000 posts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36,500,00 pieces of content per year!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categories are viewed a lot by customers?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capitalize on it when there is so much?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896964" y="2232828"/>
            <a:ext cx="5370226" cy="537022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20"/>
          <p:cNvSpPr/>
          <p:nvPr/>
        </p:nvSpPr>
        <p:spPr>
          <a:xfrm>
            <a:off x="3389552" y="2308806"/>
            <a:ext cx="4939321" cy="4766321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85888" y="931999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18012" y="426850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0A0C7357-43E1-66ED-8365-5F0701A3F0ED}"/>
              </a:ext>
            </a:extLst>
          </p:cNvPr>
          <p:cNvGrpSpPr>
            <a:grpSpLocks noChangeAspect="1"/>
          </p:cNvGrpSpPr>
          <p:nvPr/>
        </p:nvGrpSpPr>
        <p:grpSpPr>
          <a:xfrm>
            <a:off x="11453765" y="7231919"/>
            <a:ext cx="2187334" cy="2123082"/>
            <a:chOff x="-23042" y="66269"/>
            <a:chExt cx="6542158" cy="6349987"/>
          </a:xfrm>
        </p:grpSpPr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56B86D33-46A8-F3D7-3E47-7549E57762F7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DBFC0C6-D81D-F6D1-13B7-E44821D2649F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5734642-1853-1407-7FB3-B20933B55B5B}"/>
              </a:ext>
            </a:extLst>
          </p:cNvPr>
          <p:cNvSpPr txBox="1"/>
          <p:nvPr/>
        </p:nvSpPr>
        <p:spPr>
          <a:xfrm>
            <a:off x="13944600" y="168007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M Sans" panose="020F0502020204030204" pitchFamily="34" charset="0"/>
              </a:rPr>
              <a:t>Andrew Fleming (Chief Technical Architect)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654587-9311-8DC9-C87E-6AF15B7AED3E}"/>
              </a:ext>
            </a:extLst>
          </p:cNvPr>
          <p:cNvSpPr txBox="1"/>
          <p:nvPr/>
        </p:nvSpPr>
        <p:spPr>
          <a:xfrm>
            <a:off x="13944600" y="470495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M Sans" pitchFamily="2" charset="77"/>
              </a:rPr>
              <a:t>Marcus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DM Sans" pitchFamily="2" charset="77"/>
              </a:rPr>
              <a:t>Rompton</a:t>
            </a:r>
            <a:r>
              <a:rPr lang="en-GB" b="0" i="0" dirty="0">
                <a:solidFill>
                  <a:srgbClr val="000000"/>
                </a:solidFill>
                <a:effectLst/>
                <a:latin typeface="DM Sans" pitchFamily="2" charset="77"/>
              </a:rPr>
              <a:t> (Senior Principle)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166B0F-E520-F21C-E923-6A501C4EDB58}"/>
              </a:ext>
            </a:extLst>
          </p:cNvPr>
          <p:cNvSpPr txBox="1"/>
          <p:nvPr/>
        </p:nvSpPr>
        <p:spPr>
          <a:xfrm>
            <a:off x="13944600" y="818678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M Sans" panose="020F0502020204030204" pitchFamily="34" charset="0"/>
              </a:rPr>
              <a:t>Mary Eyeson (Data Analyst)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490D9-846E-9466-A1C6-1E8FE7C70004}"/>
              </a:ext>
            </a:extLst>
          </p:cNvPr>
          <p:cNvSpPr txBox="1"/>
          <p:nvPr/>
        </p:nvSpPr>
        <p:spPr>
          <a:xfrm>
            <a:off x="7967598" y="4431434"/>
            <a:ext cx="271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Modeling: joining relevant columns using </a:t>
            </a:r>
            <a:r>
              <a:rPr lang="en-US" dirty="0" err="1"/>
              <a:t>Vlookup</a:t>
            </a:r>
            <a:r>
              <a:rPr lang="en-US" dirty="0"/>
              <a:t>, </a:t>
            </a:r>
            <a:r>
              <a:rPr lang="en-US" dirty="0" err="1"/>
              <a:t>Xlookup</a:t>
            </a:r>
            <a:r>
              <a:rPr lang="en-US" dirty="0"/>
              <a:t> formula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B1DD4A-CC5C-ED01-38E8-AFD02B9D4145}"/>
              </a:ext>
            </a:extLst>
          </p:cNvPr>
          <p:cNvSpPr txBox="1"/>
          <p:nvPr/>
        </p:nvSpPr>
        <p:spPr>
          <a:xfrm>
            <a:off x="6094933" y="2818942"/>
            <a:ext cx="271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by removing duplicates and information relevant to the problem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35AB-982F-2E49-9E1C-07FA5E18C2EE}"/>
              </a:ext>
            </a:extLst>
          </p:cNvPr>
          <p:cNvSpPr txBox="1"/>
          <p:nvPr/>
        </p:nvSpPr>
        <p:spPr>
          <a:xfrm>
            <a:off x="4256872" y="1145406"/>
            <a:ext cx="271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understanding Collect the data and extracted the needed information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D3063-1D6E-7093-80EA-5AE408F6F0D3}"/>
              </a:ext>
            </a:extLst>
          </p:cNvPr>
          <p:cNvSpPr txBox="1"/>
          <p:nvPr/>
        </p:nvSpPr>
        <p:spPr>
          <a:xfrm>
            <a:off x="9956123" y="6089866"/>
            <a:ext cx="2713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Analysis: Creating visualizations such as bar chart, line chart to identify the top 5 categories.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2EBA1D-B0E1-A91D-2DF9-7704F7CE8EF3}"/>
              </a:ext>
            </a:extLst>
          </p:cNvPr>
          <p:cNvSpPr txBox="1"/>
          <p:nvPr/>
        </p:nvSpPr>
        <p:spPr>
          <a:xfrm>
            <a:off x="11717621" y="8033665"/>
            <a:ext cx="27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the findings and visuals.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8BDF5-7350-8B86-8054-DE684CBC5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B569FE-4A4A-A6B4-05E8-96FB7747AA82}"/>
              </a:ext>
            </a:extLst>
          </p:cNvPr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DC145B4A-D820-C097-7302-EF4C0710D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C14E3CFE-531B-9979-5360-75CE2859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7FD4F26-3579-55F3-014B-46A23415F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7C1DA350-BBB6-A4A5-7DE8-5EBCD571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909C962D-9B4E-FB7E-38A6-1B20C6DC6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596D219-DC96-AC25-09C3-B098BFC06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A1A6706-4599-B92D-E831-15EE84764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E12D039B-BFD5-430E-931C-92E9F792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C25EBCC8-76D9-AC02-21F2-177EC87F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12FED4AE-7208-3548-F598-71CA2F279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33" name="TextBox 33">
            <a:extLst>
              <a:ext uri="{FF2B5EF4-FFF2-40B4-BE49-F238E27FC236}">
                <a16:creationId xmlns:a16="http://schemas.microsoft.com/office/drawing/2014/main" id="{5EB5A056-2722-9DD5-15BC-F127549BFD21}"/>
              </a:ext>
            </a:extLst>
          </p:cNvPr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Insights</a:t>
            </a:r>
          </a:p>
        </p:txBody>
      </p:sp>
      <p:pic>
        <p:nvPicPr>
          <p:cNvPr id="45" name="Picture 44" descr="A graph showing the results of a graph&#10;&#10;Description automatically generated with medium confidence">
            <a:extLst>
              <a:ext uri="{FF2B5EF4-FFF2-40B4-BE49-F238E27FC236}">
                <a16:creationId xmlns:a16="http://schemas.microsoft.com/office/drawing/2014/main" id="{FF5D36E2-C5D0-9F5A-A9EC-B6F192294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21" y="2259806"/>
            <a:ext cx="13412758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18E21-BE7C-6BDC-EDA7-1D263386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FAB806-81C4-93E4-6C16-A62139AA8489}"/>
              </a:ext>
            </a:extLst>
          </p:cNvPr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C9DD4FB1-BDF9-C9F7-923B-FDD0FA08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9E6D6A0-B3F4-BFE4-F084-C29EB5FD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31BB89F-3C71-904B-A6DD-50DED890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FE81A38-3447-3A8E-9A76-B9A7FE0B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C57CF392-CFDF-322B-F923-B331ABD4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AA40BB97-B337-F19F-79FA-530E4469F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3AA274BA-4EB1-B5C9-2BF8-12A723FFD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93B570B-5ACD-14DC-8816-A82AF852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A538A890-E003-935C-6F88-19E9DC00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83903E33-2526-163C-8DC7-02516675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33" name="TextBox 33">
            <a:extLst>
              <a:ext uri="{FF2B5EF4-FFF2-40B4-BE49-F238E27FC236}">
                <a16:creationId xmlns:a16="http://schemas.microsoft.com/office/drawing/2014/main" id="{948844C4-A997-147B-B9BB-5C17F05B1B52}"/>
              </a:ext>
            </a:extLst>
          </p:cNvPr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Insights</a:t>
            </a:r>
          </a:p>
        </p:txBody>
      </p:sp>
      <p:pic>
        <p:nvPicPr>
          <p:cNvPr id="14" name="Picture 13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64958F79-C1B9-462F-561B-2AB48547A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01" y="2228794"/>
            <a:ext cx="11908221" cy="75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C69B2-0038-B6FA-91C5-6A003D345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E396DC-468F-D1D9-9A07-929B0B9CAB20}"/>
              </a:ext>
            </a:extLst>
          </p:cNvPr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8CA1D6EB-E393-39FF-9A59-371D34CB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9F78BFC-8048-6D80-5528-FE1FECFD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BAE3784-B633-5233-B143-BED18310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69BA60A-B183-4E07-C5C0-EF246002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57D4BC55-C6D6-9494-80E3-E4762B54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F1ACE4B6-B486-5736-091C-B884849B1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F0DFC2D-C397-0155-1260-F31F07DF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9E7726B9-94EB-4A16-BA01-4397E0E96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4B56E634-8451-03E8-663C-443FA14A6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F6DBEE90-7F8D-7B14-1D45-99076A06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33" name="TextBox 33">
            <a:extLst>
              <a:ext uri="{FF2B5EF4-FFF2-40B4-BE49-F238E27FC236}">
                <a16:creationId xmlns:a16="http://schemas.microsoft.com/office/drawing/2014/main" id="{FDC5E085-6EBB-1A33-FE43-DD6FD80967D0}"/>
              </a:ext>
            </a:extLst>
          </p:cNvPr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Insights</a:t>
            </a:r>
          </a:p>
        </p:txBody>
      </p:sp>
      <p:pic>
        <p:nvPicPr>
          <p:cNvPr id="13" name="Picture 12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17A6C5A1-C65E-921D-44CC-11F9DBD12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41199"/>
            <a:ext cx="12850029" cy="74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209</Words>
  <Application>Microsoft Macintosh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DM Sans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Mary E</cp:lastModifiedBy>
  <cp:revision>9</cp:revision>
  <dcterms:created xsi:type="dcterms:W3CDTF">2006-08-16T00:00:00Z</dcterms:created>
  <dcterms:modified xsi:type="dcterms:W3CDTF">2024-12-21T03:32:57Z</dcterms:modified>
  <dc:identifier>DAEhDyfaYKE</dc:identifier>
</cp:coreProperties>
</file>