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899D1-FC11-5A47-9319-28BC323214FB}" v="1" dt="2024-06-29T17:01:0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E" userId="793a7ee6782c35a4" providerId="LiveId" clId="{BAB899D1-FC11-5A47-9319-28BC323214FB}"/>
    <pc:docChg chg="custSel modSld">
      <pc:chgData name="Mary E" userId="793a7ee6782c35a4" providerId="LiveId" clId="{BAB899D1-FC11-5A47-9319-28BC323214FB}" dt="2024-06-30T03:10:29.308" v="303" actId="20577"/>
      <pc:docMkLst>
        <pc:docMk/>
      </pc:docMkLst>
      <pc:sldChg chg="modSp mod">
        <pc:chgData name="Mary E" userId="793a7ee6782c35a4" providerId="LiveId" clId="{BAB899D1-FC11-5A47-9319-28BC323214FB}" dt="2024-06-30T03:10:29.308" v="303" actId="20577"/>
        <pc:sldMkLst>
          <pc:docMk/>
          <pc:sldMk cId="1492306933" sldId="256"/>
        </pc:sldMkLst>
        <pc:spChg chg="mod">
          <ac:chgData name="Mary E" userId="793a7ee6782c35a4" providerId="LiveId" clId="{BAB899D1-FC11-5A47-9319-28BC323214FB}" dt="2024-06-30T03:10:29.308" v="303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Mary E" userId="793a7ee6782c35a4" providerId="LiveId" clId="{BAB899D1-FC11-5A47-9319-28BC323214FB}" dt="2024-06-30T02:55:52.299" v="11" actId="14100"/>
        <pc:sldMkLst>
          <pc:docMk/>
          <pc:sldMk cId="1911081705" sldId="257"/>
        </pc:sldMkLst>
        <pc:spChg chg="del">
          <ac:chgData name="Mary E" userId="793a7ee6782c35a4" providerId="LiveId" clId="{BAB899D1-FC11-5A47-9319-28BC323214FB}" dt="2024-06-30T02:55:42.886" v="7" actId="478"/>
          <ac:spMkLst>
            <pc:docMk/>
            <pc:sldMk cId="1911081705" sldId="257"/>
            <ac:spMk id="2" creationId="{7BDADD12-D653-7463-3EAD-70846DE1F2CC}"/>
          </ac:spMkLst>
        </pc:spChg>
        <pc:spChg chg="del mod">
          <ac:chgData name="Mary E" userId="793a7ee6782c35a4" providerId="LiveId" clId="{BAB899D1-FC11-5A47-9319-28BC323214FB}" dt="2024-06-30T02:55:46.906" v="9" actId="478"/>
          <ac:spMkLst>
            <pc:docMk/>
            <pc:sldMk cId="1911081705" sldId="257"/>
            <ac:spMk id="3" creationId="{4B7DE7AA-9B0B-5A8C-C9D3-A89360AA97ED}"/>
          </ac:spMkLst>
        </pc:spChg>
        <pc:picChg chg="add mod">
          <ac:chgData name="Mary E" userId="793a7ee6782c35a4" providerId="LiveId" clId="{BAB899D1-FC11-5A47-9319-28BC323214FB}" dt="2024-06-30T02:55:52.299" v="11" actId="14100"/>
          <ac:picMkLst>
            <pc:docMk/>
            <pc:sldMk cId="1911081705" sldId="257"/>
            <ac:picMk id="4" creationId="{E658C249-7A7E-7D52-7AB5-B446943197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367"/>
            <a:ext cx="9144000" cy="993308"/>
          </a:xfrm>
        </p:spPr>
        <p:txBody>
          <a:bodyPr/>
          <a:lstStyle/>
          <a:p>
            <a:r>
              <a:rPr lang="en-GB" dirty="0"/>
              <a:t>British Airways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83" y="1618550"/>
            <a:ext cx="5342965" cy="1153319"/>
          </a:xfrm>
        </p:spPr>
        <p:txBody>
          <a:bodyPr>
            <a:normAutofit/>
          </a:bodyPr>
          <a:lstStyle/>
          <a:p>
            <a:r>
              <a:rPr lang="en-GB" dirty="0"/>
              <a:t>BA needs to know how many passengers fly out of the country and what day is more profitable using a line chart.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6733A-F24B-9F1F-D7A6-E1C334F50BDF}"/>
              </a:ext>
            </a:extLst>
          </p:cNvPr>
          <p:cNvSpPr txBox="1">
            <a:spLocks/>
          </p:cNvSpPr>
          <p:nvPr/>
        </p:nvSpPr>
        <p:spPr>
          <a:xfrm>
            <a:off x="6584578" y="1403523"/>
            <a:ext cx="509195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 needs to visualize the flight routes and booking origins to be informed of what country has the most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3A483-2927-9E05-898D-AA4FDFBC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2" y="2717800"/>
            <a:ext cx="5257800" cy="414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0393A-F37F-D2F2-AF49-64B90B9D4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54" y="2815704"/>
            <a:ext cx="5257800" cy="39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85A0B0A-84FC-D4A7-91EC-146D30A727F4}"/>
              </a:ext>
            </a:extLst>
          </p:cNvPr>
          <p:cNvSpPr txBox="1">
            <a:spLocks/>
          </p:cNvSpPr>
          <p:nvPr/>
        </p:nvSpPr>
        <p:spPr>
          <a:xfrm>
            <a:off x="484093" y="858838"/>
            <a:ext cx="5217459" cy="1077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British Airways could maximize on the fact that people tend to travel roundtrips to visit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6268C-7EF0-F309-D6C8-3792297354A5}"/>
              </a:ext>
            </a:extLst>
          </p:cNvPr>
          <p:cNvSpPr txBox="1">
            <a:spLocks/>
          </p:cNvSpPr>
          <p:nvPr/>
        </p:nvSpPr>
        <p:spPr>
          <a:xfrm>
            <a:off x="6777317" y="874994"/>
            <a:ext cx="4267200" cy="81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Heat Map illustrates how long people stay at a vacation spot.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E26CB-2676-25EE-F406-EE0E1C67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5" y="1936376"/>
            <a:ext cx="43053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4BBB1-CBB1-A04F-F467-57B511B8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17" y="1936375"/>
            <a:ext cx="5849628" cy="38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Visualizations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Mary E</cp:lastModifiedBy>
  <cp:revision>3</cp:revision>
  <dcterms:created xsi:type="dcterms:W3CDTF">2022-12-06T11:13:27Z</dcterms:created>
  <dcterms:modified xsi:type="dcterms:W3CDTF">2024-07-05T22:43:29Z</dcterms:modified>
</cp:coreProperties>
</file>