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B899D1-FC11-5A47-9319-28BC323214FB}" v="1" dt="2024-06-29T17:01:02.2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6032" autoAdjust="0"/>
    <p:restoredTop sz="94660"/>
  </p:normalViewPr>
  <p:slideViewPr>
    <p:cSldViewPr snapToGrid="0">
      <p:cViewPr varScale="1">
        <p:scale>
          <a:sx n="48" d="100"/>
          <a:sy n="48" d="100"/>
        </p:scale>
        <p:origin x="232" y="2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y E" userId="793a7ee6782c35a4" providerId="LiveId" clId="{BAB899D1-FC11-5A47-9319-28BC323214FB}"/>
    <pc:docChg chg="custSel modSld">
      <pc:chgData name="Mary E" userId="793a7ee6782c35a4" providerId="LiveId" clId="{BAB899D1-FC11-5A47-9319-28BC323214FB}" dt="2024-06-30T03:10:29.308" v="303" actId="20577"/>
      <pc:docMkLst>
        <pc:docMk/>
      </pc:docMkLst>
      <pc:sldChg chg="modSp mod">
        <pc:chgData name="Mary E" userId="793a7ee6782c35a4" providerId="LiveId" clId="{BAB899D1-FC11-5A47-9319-28BC323214FB}" dt="2024-06-30T03:10:29.308" v="303" actId="20577"/>
        <pc:sldMkLst>
          <pc:docMk/>
          <pc:sldMk cId="1492306933" sldId="256"/>
        </pc:sldMkLst>
        <pc:spChg chg="mod">
          <ac:chgData name="Mary E" userId="793a7ee6782c35a4" providerId="LiveId" clId="{BAB899D1-FC11-5A47-9319-28BC323214FB}" dt="2024-06-30T03:10:29.308" v="303" actId="20577"/>
          <ac:spMkLst>
            <pc:docMk/>
            <pc:sldMk cId="1492306933" sldId="256"/>
            <ac:spMk id="3" creationId="{7730DC87-B7BC-1B7B-AB86-8B0F1FACBC23}"/>
          </ac:spMkLst>
        </pc:spChg>
      </pc:sldChg>
      <pc:sldChg chg="addSp delSp modSp mod">
        <pc:chgData name="Mary E" userId="793a7ee6782c35a4" providerId="LiveId" clId="{BAB899D1-FC11-5A47-9319-28BC323214FB}" dt="2024-06-30T02:55:52.299" v="11" actId="14100"/>
        <pc:sldMkLst>
          <pc:docMk/>
          <pc:sldMk cId="1911081705" sldId="257"/>
        </pc:sldMkLst>
        <pc:spChg chg="del">
          <ac:chgData name="Mary E" userId="793a7ee6782c35a4" providerId="LiveId" clId="{BAB899D1-FC11-5A47-9319-28BC323214FB}" dt="2024-06-30T02:55:42.886" v="7" actId="478"/>
          <ac:spMkLst>
            <pc:docMk/>
            <pc:sldMk cId="1911081705" sldId="257"/>
            <ac:spMk id="2" creationId="{7BDADD12-D653-7463-3EAD-70846DE1F2CC}"/>
          </ac:spMkLst>
        </pc:spChg>
        <pc:spChg chg="del mod">
          <ac:chgData name="Mary E" userId="793a7ee6782c35a4" providerId="LiveId" clId="{BAB899D1-FC11-5A47-9319-28BC323214FB}" dt="2024-06-30T02:55:46.906" v="9" actId="478"/>
          <ac:spMkLst>
            <pc:docMk/>
            <pc:sldMk cId="1911081705" sldId="257"/>
            <ac:spMk id="3" creationId="{4B7DE7AA-9B0B-5A8C-C9D3-A89360AA97ED}"/>
          </ac:spMkLst>
        </pc:spChg>
        <pc:picChg chg="add mod">
          <ac:chgData name="Mary E" userId="793a7ee6782c35a4" providerId="LiveId" clId="{BAB899D1-FC11-5A47-9319-28BC323214FB}" dt="2024-06-30T02:55:52.299" v="11" actId="14100"/>
          <ac:picMkLst>
            <pc:docMk/>
            <pc:sldMk cId="1911081705" sldId="257"/>
            <ac:picMk id="4" creationId="{E658C249-7A7E-7D52-7AB5-B4469431974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29/06/2024</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29/06/2024</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29/06/2024</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29/06/2024</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29/06/2024</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29/06/2024</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29/06/2024</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29/06/2024</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29/06/2024</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29/06/2024</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29/06/2024</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29/06/2024</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p:txBody>
          <a:bodyPr/>
          <a:lstStyle/>
          <a:p>
            <a:r>
              <a:rPr lang="en-GB" dirty="0"/>
              <a:t>British Airways</a:t>
            </a:r>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p:txBody>
          <a:bodyPr>
            <a:normAutofit lnSpcReduction="10000"/>
          </a:bodyPr>
          <a:lstStyle/>
          <a:p>
            <a:r>
              <a:rPr lang="en-GB" dirty="0"/>
              <a:t>Verified Airline Reviews of British Airways are a simple way to find out what works for BA and what does not work for BA. The next slide represents the bar graph of positive, negative, and, neutral. This shows what customers like in flying with BA and how BA can improve </a:t>
            </a:r>
            <a:r>
              <a:rPr lang="en-GB"/>
              <a:t>their flights.</a:t>
            </a:r>
            <a:endParaRPr lang="en-GB" dirty="0"/>
          </a:p>
        </p:txBody>
      </p:sp>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58C249-7A7E-7D52-7AB5-B44694319747}"/>
              </a:ext>
            </a:extLst>
          </p:cNvPr>
          <p:cNvPicPr>
            <a:picLocks noChangeAspect="1"/>
          </p:cNvPicPr>
          <p:nvPr/>
        </p:nvPicPr>
        <p:blipFill>
          <a:blip r:embed="rId2"/>
          <a:stretch>
            <a:fillRect/>
          </a:stretch>
        </p:blipFill>
        <p:spPr>
          <a:xfrm>
            <a:off x="615427" y="624786"/>
            <a:ext cx="7096380" cy="5375241"/>
          </a:xfrm>
          <a:prstGeom prst="rect">
            <a:avLst/>
          </a:prstGeom>
        </p:spPr>
      </p:pic>
    </p:spTree>
    <p:extLst>
      <p:ext uri="{BB962C8B-B14F-4D97-AF65-F5344CB8AC3E}">
        <p14:creationId xmlns:p14="http://schemas.microsoft.com/office/powerpoint/2010/main" val="1911081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TotalTime>
  <Words>60</Words>
  <Application>Microsoft Macintosh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British Airways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Mary E</cp:lastModifiedBy>
  <cp:revision>2</cp:revision>
  <dcterms:created xsi:type="dcterms:W3CDTF">2022-12-06T11:13:27Z</dcterms:created>
  <dcterms:modified xsi:type="dcterms:W3CDTF">2024-06-30T03:10:39Z</dcterms:modified>
</cp:coreProperties>
</file>