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F15A7-B1B9-4F4D-B4A6-CD1953363F81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C070B92-40E4-4E72-AA80-782463D6970E}">
      <dgm:prSet/>
      <dgm:spPr/>
      <dgm:t>
        <a:bodyPr/>
        <a:lstStyle/>
        <a:p>
          <a:r>
            <a:rPr lang="en-US"/>
            <a:t>- Improve lead conversion efficiency for X Education</a:t>
          </a:r>
        </a:p>
      </dgm:t>
    </dgm:pt>
    <dgm:pt modelId="{735AB913-47D7-4BEC-A641-0ADDB24991D0}" type="parTrans" cxnId="{68EB3F24-AD65-442D-8D15-7110B52FC160}">
      <dgm:prSet/>
      <dgm:spPr/>
      <dgm:t>
        <a:bodyPr/>
        <a:lstStyle/>
        <a:p>
          <a:endParaRPr lang="en-US"/>
        </a:p>
      </dgm:t>
    </dgm:pt>
    <dgm:pt modelId="{F3630881-4E3D-41D3-899B-3B5DA6CE31F1}" type="sibTrans" cxnId="{68EB3F24-AD65-442D-8D15-7110B52FC16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1652830-F14F-49BA-B7DA-90D0842C77C7}">
      <dgm:prSet/>
      <dgm:spPr/>
      <dgm:t>
        <a:bodyPr/>
        <a:lstStyle/>
        <a:p>
          <a:r>
            <a:rPr lang="en-US"/>
            <a:t>- Score leads based on their likelihood to convert</a:t>
          </a:r>
        </a:p>
      </dgm:t>
    </dgm:pt>
    <dgm:pt modelId="{1D81A765-F4F6-4507-870D-EA1F1297E4D2}" type="parTrans" cxnId="{2AADDE5C-EED3-4FD3-8B08-B20E86485212}">
      <dgm:prSet/>
      <dgm:spPr/>
      <dgm:t>
        <a:bodyPr/>
        <a:lstStyle/>
        <a:p>
          <a:endParaRPr lang="en-US"/>
        </a:p>
      </dgm:t>
    </dgm:pt>
    <dgm:pt modelId="{B9E00768-4C3A-44A5-90CB-79713BDE230C}" type="sibTrans" cxnId="{2AADDE5C-EED3-4FD3-8B08-B20E8648521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15355E3-007C-48E7-B182-D554904E2432}">
      <dgm:prSet/>
      <dgm:spPr/>
      <dgm:t>
        <a:bodyPr/>
        <a:lstStyle/>
        <a:p>
          <a:r>
            <a:rPr lang="en-US"/>
            <a:t>- Strategize calling based on business context</a:t>
          </a:r>
        </a:p>
      </dgm:t>
    </dgm:pt>
    <dgm:pt modelId="{D41AD1BF-0D54-4E72-B556-C19EDC6CBEDB}" type="parTrans" cxnId="{1C0AB300-BD30-49FB-BF8D-3764C8C305AA}">
      <dgm:prSet/>
      <dgm:spPr/>
      <dgm:t>
        <a:bodyPr/>
        <a:lstStyle/>
        <a:p>
          <a:endParaRPr lang="en-US"/>
        </a:p>
      </dgm:t>
    </dgm:pt>
    <dgm:pt modelId="{D27206F1-EB83-4D32-B335-DD94AB58926E}" type="sibTrans" cxnId="{1C0AB300-BD30-49FB-BF8D-3764C8C305A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D450AAA-6B66-4800-AF47-367DC613186B}" type="pres">
      <dgm:prSet presAssocID="{3B3F15A7-B1B9-4F4D-B4A6-CD1953363F81}" presName="Name0" presStyleCnt="0">
        <dgm:presLayoutVars>
          <dgm:animLvl val="lvl"/>
          <dgm:resizeHandles val="exact"/>
        </dgm:presLayoutVars>
      </dgm:prSet>
      <dgm:spPr/>
    </dgm:pt>
    <dgm:pt modelId="{F0B82531-5FE6-4FD9-A607-2B0EFBF86C8D}" type="pres">
      <dgm:prSet presAssocID="{0C070B92-40E4-4E72-AA80-782463D6970E}" presName="compositeNode" presStyleCnt="0">
        <dgm:presLayoutVars>
          <dgm:bulletEnabled val="1"/>
        </dgm:presLayoutVars>
      </dgm:prSet>
      <dgm:spPr/>
    </dgm:pt>
    <dgm:pt modelId="{7E9DDB8C-D466-4C5B-A7D3-5417BE6344E9}" type="pres">
      <dgm:prSet presAssocID="{0C070B92-40E4-4E72-AA80-782463D6970E}" presName="bgRect" presStyleLbl="alignNode1" presStyleIdx="0" presStyleCnt="3"/>
      <dgm:spPr/>
    </dgm:pt>
    <dgm:pt modelId="{3BE02EED-D14D-428E-88E9-58E8B0BF9BAA}" type="pres">
      <dgm:prSet presAssocID="{F3630881-4E3D-41D3-899B-3B5DA6CE31F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EE80ECB-85F0-4FF7-B893-1F1E450B7575}" type="pres">
      <dgm:prSet presAssocID="{0C070B92-40E4-4E72-AA80-782463D6970E}" presName="nodeRect" presStyleLbl="alignNode1" presStyleIdx="0" presStyleCnt="3">
        <dgm:presLayoutVars>
          <dgm:bulletEnabled val="1"/>
        </dgm:presLayoutVars>
      </dgm:prSet>
      <dgm:spPr/>
    </dgm:pt>
    <dgm:pt modelId="{5666B923-BA79-4EA6-80EE-CEB63AB25AA3}" type="pres">
      <dgm:prSet presAssocID="{F3630881-4E3D-41D3-899B-3B5DA6CE31F1}" presName="sibTrans" presStyleCnt="0"/>
      <dgm:spPr/>
    </dgm:pt>
    <dgm:pt modelId="{428F8F7C-0E13-43FE-8DF6-C4F9105D3DEA}" type="pres">
      <dgm:prSet presAssocID="{E1652830-F14F-49BA-B7DA-90D0842C77C7}" presName="compositeNode" presStyleCnt="0">
        <dgm:presLayoutVars>
          <dgm:bulletEnabled val="1"/>
        </dgm:presLayoutVars>
      </dgm:prSet>
      <dgm:spPr/>
    </dgm:pt>
    <dgm:pt modelId="{D208B72F-36E0-4271-9A02-D5DB51A781D4}" type="pres">
      <dgm:prSet presAssocID="{E1652830-F14F-49BA-B7DA-90D0842C77C7}" presName="bgRect" presStyleLbl="alignNode1" presStyleIdx="1" presStyleCnt="3"/>
      <dgm:spPr/>
    </dgm:pt>
    <dgm:pt modelId="{5AA9B236-6C06-4BC5-BCE0-49AC0DC4C21A}" type="pres">
      <dgm:prSet presAssocID="{B9E00768-4C3A-44A5-90CB-79713BDE230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622E98B-5DD1-49BE-9786-5581A251E914}" type="pres">
      <dgm:prSet presAssocID="{E1652830-F14F-49BA-B7DA-90D0842C77C7}" presName="nodeRect" presStyleLbl="alignNode1" presStyleIdx="1" presStyleCnt="3">
        <dgm:presLayoutVars>
          <dgm:bulletEnabled val="1"/>
        </dgm:presLayoutVars>
      </dgm:prSet>
      <dgm:spPr/>
    </dgm:pt>
    <dgm:pt modelId="{43C84BE9-35E3-460C-951D-2F56366E4E4F}" type="pres">
      <dgm:prSet presAssocID="{B9E00768-4C3A-44A5-90CB-79713BDE230C}" presName="sibTrans" presStyleCnt="0"/>
      <dgm:spPr/>
    </dgm:pt>
    <dgm:pt modelId="{D0C5FB12-8999-48AF-9078-8D1721B4305B}" type="pres">
      <dgm:prSet presAssocID="{C15355E3-007C-48E7-B182-D554904E2432}" presName="compositeNode" presStyleCnt="0">
        <dgm:presLayoutVars>
          <dgm:bulletEnabled val="1"/>
        </dgm:presLayoutVars>
      </dgm:prSet>
      <dgm:spPr/>
    </dgm:pt>
    <dgm:pt modelId="{F8C2B4DB-8EFE-44E2-AD4D-173312D9A3FA}" type="pres">
      <dgm:prSet presAssocID="{C15355E3-007C-48E7-B182-D554904E2432}" presName="bgRect" presStyleLbl="alignNode1" presStyleIdx="2" presStyleCnt="3"/>
      <dgm:spPr/>
    </dgm:pt>
    <dgm:pt modelId="{59D65DF3-7A13-4761-972A-2869F9DE8AEC}" type="pres">
      <dgm:prSet presAssocID="{D27206F1-EB83-4D32-B335-DD94AB58926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5E36F04-A3E8-441B-9F41-F7578D9218AB}" type="pres">
      <dgm:prSet presAssocID="{C15355E3-007C-48E7-B182-D554904E243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C6A8800-3C1B-4E23-B00B-92330543D24D}" type="presOf" srcId="{0C070B92-40E4-4E72-AA80-782463D6970E}" destId="{6EE80ECB-85F0-4FF7-B893-1F1E450B7575}" srcOrd="1" destOrd="0" presId="urn:microsoft.com/office/officeart/2016/7/layout/LinearBlockProcessNumbered"/>
    <dgm:cxn modelId="{1C0AB300-BD30-49FB-BF8D-3764C8C305AA}" srcId="{3B3F15A7-B1B9-4F4D-B4A6-CD1953363F81}" destId="{C15355E3-007C-48E7-B182-D554904E2432}" srcOrd="2" destOrd="0" parTransId="{D41AD1BF-0D54-4E72-B556-C19EDC6CBEDB}" sibTransId="{D27206F1-EB83-4D32-B335-DD94AB58926E}"/>
    <dgm:cxn modelId="{68EB3F24-AD65-442D-8D15-7110B52FC160}" srcId="{3B3F15A7-B1B9-4F4D-B4A6-CD1953363F81}" destId="{0C070B92-40E4-4E72-AA80-782463D6970E}" srcOrd="0" destOrd="0" parTransId="{735AB913-47D7-4BEC-A641-0ADDB24991D0}" sibTransId="{F3630881-4E3D-41D3-899B-3B5DA6CE31F1}"/>
    <dgm:cxn modelId="{2AADDE5C-EED3-4FD3-8B08-B20E86485212}" srcId="{3B3F15A7-B1B9-4F4D-B4A6-CD1953363F81}" destId="{E1652830-F14F-49BA-B7DA-90D0842C77C7}" srcOrd="1" destOrd="0" parTransId="{1D81A765-F4F6-4507-870D-EA1F1297E4D2}" sibTransId="{B9E00768-4C3A-44A5-90CB-79713BDE230C}"/>
    <dgm:cxn modelId="{C3266459-BE3B-4084-B77E-E5180853AD40}" type="presOf" srcId="{0C070B92-40E4-4E72-AA80-782463D6970E}" destId="{7E9DDB8C-D466-4C5B-A7D3-5417BE6344E9}" srcOrd="0" destOrd="0" presId="urn:microsoft.com/office/officeart/2016/7/layout/LinearBlockProcessNumbered"/>
    <dgm:cxn modelId="{1729917D-970D-4C89-B7E7-BB2983925C80}" type="presOf" srcId="{B9E00768-4C3A-44A5-90CB-79713BDE230C}" destId="{5AA9B236-6C06-4BC5-BCE0-49AC0DC4C21A}" srcOrd="0" destOrd="0" presId="urn:microsoft.com/office/officeart/2016/7/layout/LinearBlockProcessNumbered"/>
    <dgm:cxn modelId="{560E128A-E9C2-4433-95C9-9FD1E1CCB9D6}" type="presOf" srcId="{C15355E3-007C-48E7-B182-D554904E2432}" destId="{55E36F04-A3E8-441B-9F41-F7578D9218AB}" srcOrd="1" destOrd="0" presId="urn:microsoft.com/office/officeart/2016/7/layout/LinearBlockProcessNumbered"/>
    <dgm:cxn modelId="{42F27793-17DE-4A5C-A6C4-D86142F29BCA}" type="presOf" srcId="{3B3F15A7-B1B9-4F4D-B4A6-CD1953363F81}" destId="{AD450AAA-6B66-4800-AF47-367DC613186B}" srcOrd="0" destOrd="0" presId="urn:microsoft.com/office/officeart/2016/7/layout/LinearBlockProcessNumbered"/>
    <dgm:cxn modelId="{5ABE72C8-20CF-4CFE-BACC-AE43CFA11A7B}" type="presOf" srcId="{E1652830-F14F-49BA-B7DA-90D0842C77C7}" destId="{F622E98B-5DD1-49BE-9786-5581A251E914}" srcOrd="1" destOrd="0" presId="urn:microsoft.com/office/officeart/2016/7/layout/LinearBlockProcessNumbered"/>
    <dgm:cxn modelId="{91C89CD4-ABE7-46D9-88AC-452750557DB1}" type="presOf" srcId="{F3630881-4E3D-41D3-899B-3B5DA6CE31F1}" destId="{3BE02EED-D14D-428E-88E9-58E8B0BF9BAA}" srcOrd="0" destOrd="0" presId="urn:microsoft.com/office/officeart/2016/7/layout/LinearBlockProcessNumbered"/>
    <dgm:cxn modelId="{5C3965DA-ACE8-4B0D-9992-9BA70A165CD1}" type="presOf" srcId="{C15355E3-007C-48E7-B182-D554904E2432}" destId="{F8C2B4DB-8EFE-44E2-AD4D-173312D9A3FA}" srcOrd="0" destOrd="0" presId="urn:microsoft.com/office/officeart/2016/7/layout/LinearBlockProcessNumbered"/>
    <dgm:cxn modelId="{CCF7AEF5-3A9C-4370-AC09-74B3B3E7551D}" type="presOf" srcId="{D27206F1-EB83-4D32-B335-DD94AB58926E}" destId="{59D65DF3-7A13-4761-972A-2869F9DE8AEC}" srcOrd="0" destOrd="0" presId="urn:microsoft.com/office/officeart/2016/7/layout/LinearBlockProcessNumbered"/>
    <dgm:cxn modelId="{BF59EAF6-DD9F-4735-97A0-5673FDA7EEAB}" type="presOf" srcId="{E1652830-F14F-49BA-B7DA-90D0842C77C7}" destId="{D208B72F-36E0-4271-9A02-D5DB51A781D4}" srcOrd="0" destOrd="0" presId="urn:microsoft.com/office/officeart/2016/7/layout/LinearBlockProcessNumbered"/>
    <dgm:cxn modelId="{92974273-E101-4F58-9F5C-83F138DB2CEA}" type="presParOf" srcId="{AD450AAA-6B66-4800-AF47-367DC613186B}" destId="{F0B82531-5FE6-4FD9-A607-2B0EFBF86C8D}" srcOrd="0" destOrd="0" presId="urn:microsoft.com/office/officeart/2016/7/layout/LinearBlockProcessNumbered"/>
    <dgm:cxn modelId="{73D6C494-DCEA-4AA5-9C99-E4D3D690ACC9}" type="presParOf" srcId="{F0B82531-5FE6-4FD9-A607-2B0EFBF86C8D}" destId="{7E9DDB8C-D466-4C5B-A7D3-5417BE6344E9}" srcOrd="0" destOrd="0" presId="urn:microsoft.com/office/officeart/2016/7/layout/LinearBlockProcessNumbered"/>
    <dgm:cxn modelId="{7B2633EC-2EC7-4487-9DD2-8C9AE73541B6}" type="presParOf" srcId="{F0B82531-5FE6-4FD9-A607-2B0EFBF86C8D}" destId="{3BE02EED-D14D-428E-88E9-58E8B0BF9BAA}" srcOrd="1" destOrd="0" presId="urn:microsoft.com/office/officeart/2016/7/layout/LinearBlockProcessNumbered"/>
    <dgm:cxn modelId="{3522D8E7-8920-45C5-B3EA-67F3C3952B6B}" type="presParOf" srcId="{F0B82531-5FE6-4FD9-A607-2B0EFBF86C8D}" destId="{6EE80ECB-85F0-4FF7-B893-1F1E450B7575}" srcOrd="2" destOrd="0" presId="urn:microsoft.com/office/officeart/2016/7/layout/LinearBlockProcessNumbered"/>
    <dgm:cxn modelId="{199EBFA6-8B77-491C-9C9B-22154BFBBADE}" type="presParOf" srcId="{AD450AAA-6B66-4800-AF47-367DC613186B}" destId="{5666B923-BA79-4EA6-80EE-CEB63AB25AA3}" srcOrd="1" destOrd="0" presId="urn:microsoft.com/office/officeart/2016/7/layout/LinearBlockProcessNumbered"/>
    <dgm:cxn modelId="{9FA421FD-194E-4F95-9DD1-99321BDBBADA}" type="presParOf" srcId="{AD450AAA-6B66-4800-AF47-367DC613186B}" destId="{428F8F7C-0E13-43FE-8DF6-C4F9105D3DEA}" srcOrd="2" destOrd="0" presId="urn:microsoft.com/office/officeart/2016/7/layout/LinearBlockProcessNumbered"/>
    <dgm:cxn modelId="{6F583D90-18EF-48C9-828F-34EDA56A3A6E}" type="presParOf" srcId="{428F8F7C-0E13-43FE-8DF6-C4F9105D3DEA}" destId="{D208B72F-36E0-4271-9A02-D5DB51A781D4}" srcOrd="0" destOrd="0" presId="urn:microsoft.com/office/officeart/2016/7/layout/LinearBlockProcessNumbered"/>
    <dgm:cxn modelId="{6F507D61-B104-4549-9A49-429DE81E9320}" type="presParOf" srcId="{428F8F7C-0E13-43FE-8DF6-C4F9105D3DEA}" destId="{5AA9B236-6C06-4BC5-BCE0-49AC0DC4C21A}" srcOrd="1" destOrd="0" presId="urn:microsoft.com/office/officeart/2016/7/layout/LinearBlockProcessNumbered"/>
    <dgm:cxn modelId="{5C5CC371-C54C-43D7-93AC-C326763CCAB2}" type="presParOf" srcId="{428F8F7C-0E13-43FE-8DF6-C4F9105D3DEA}" destId="{F622E98B-5DD1-49BE-9786-5581A251E914}" srcOrd="2" destOrd="0" presId="urn:microsoft.com/office/officeart/2016/7/layout/LinearBlockProcessNumbered"/>
    <dgm:cxn modelId="{9867E6B4-E2D5-4553-BDB4-62CE025A6104}" type="presParOf" srcId="{AD450AAA-6B66-4800-AF47-367DC613186B}" destId="{43C84BE9-35E3-460C-951D-2F56366E4E4F}" srcOrd="3" destOrd="0" presId="urn:microsoft.com/office/officeart/2016/7/layout/LinearBlockProcessNumbered"/>
    <dgm:cxn modelId="{ED934F7C-2D3E-460B-B880-8EC0729C645D}" type="presParOf" srcId="{AD450AAA-6B66-4800-AF47-367DC613186B}" destId="{D0C5FB12-8999-48AF-9078-8D1721B4305B}" srcOrd="4" destOrd="0" presId="urn:microsoft.com/office/officeart/2016/7/layout/LinearBlockProcessNumbered"/>
    <dgm:cxn modelId="{39D64995-1879-41F9-9A5F-1598609D533E}" type="presParOf" srcId="{D0C5FB12-8999-48AF-9078-8D1721B4305B}" destId="{F8C2B4DB-8EFE-44E2-AD4D-173312D9A3FA}" srcOrd="0" destOrd="0" presId="urn:microsoft.com/office/officeart/2016/7/layout/LinearBlockProcessNumbered"/>
    <dgm:cxn modelId="{2A1CB6DC-4D0D-4C7E-897B-96A6F340E2FE}" type="presParOf" srcId="{D0C5FB12-8999-48AF-9078-8D1721B4305B}" destId="{59D65DF3-7A13-4761-972A-2869F9DE8AEC}" srcOrd="1" destOrd="0" presId="urn:microsoft.com/office/officeart/2016/7/layout/LinearBlockProcessNumbered"/>
    <dgm:cxn modelId="{B22E3634-63B6-4EB4-B5E5-577F04AA8887}" type="presParOf" srcId="{D0C5FB12-8999-48AF-9078-8D1721B4305B}" destId="{55E36F04-A3E8-441B-9F41-F7578D9218A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0ECE50-52E0-4444-AB4B-191BF81E68A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191F607-E3CD-4D77-B2B8-959E8468BA24}">
      <dgm:prSet/>
      <dgm:spPr/>
      <dgm:t>
        <a:bodyPr/>
        <a:lstStyle/>
        <a:p>
          <a:pPr>
            <a:defRPr cap="all"/>
          </a:pPr>
          <a:r>
            <a:rPr lang="en-US"/>
            <a:t>- 9000+ leads with demographic and activity features</a:t>
          </a:r>
        </a:p>
      </dgm:t>
    </dgm:pt>
    <dgm:pt modelId="{FC88DE96-92EA-4D47-84B6-EEECBA4048FC}" type="parTrans" cxnId="{C883E630-1739-4CA9-A391-EE359CED6492}">
      <dgm:prSet/>
      <dgm:spPr/>
      <dgm:t>
        <a:bodyPr/>
        <a:lstStyle/>
        <a:p>
          <a:endParaRPr lang="en-US"/>
        </a:p>
      </dgm:t>
    </dgm:pt>
    <dgm:pt modelId="{52EECB13-BD4D-47FA-BA16-2DAC375ADBC3}" type="sibTrans" cxnId="{C883E630-1739-4CA9-A391-EE359CED6492}">
      <dgm:prSet/>
      <dgm:spPr/>
      <dgm:t>
        <a:bodyPr/>
        <a:lstStyle/>
        <a:p>
          <a:endParaRPr lang="en-US"/>
        </a:p>
      </dgm:t>
    </dgm:pt>
    <dgm:pt modelId="{0EA194C9-470E-41B6-9806-6D5B8170E072}">
      <dgm:prSet/>
      <dgm:spPr/>
      <dgm:t>
        <a:bodyPr/>
        <a:lstStyle/>
        <a:p>
          <a:pPr>
            <a:defRPr cap="all"/>
          </a:pPr>
          <a:r>
            <a:rPr lang="en-US"/>
            <a:t>- Target: Whether lead was converted or not</a:t>
          </a:r>
        </a:p>
      </dgm:t>
    </dgm:pt>
    <dgm:pt modelId="{554EF690-1748-45D6-BCBB-833220C3CDE1}" type="parTrans" cxnId="{85118DF6-C997-415F-B644-85ECE6344405}">
      <dgm:prSet/>
      <dgm:spPr/>
      <dgm:t>
        <a:bodyPr/>
        <a:lstStyle/>
        <a:p>
          <a:endParaRPr lang="en-US"/>
        </a:p>
      </dgm:t>
    </dgm:pt>
    <dgm:pt modelId="{69A39070-9D48-4BD9-B5A3-299D0A447E4C}" type="sibTrans" cxnId="{85118DF6-C997-415F-B644-85ECE6344405}">
      <dgm:prSet/>
      <dgm:spPr/>
      <dgm:t>
        <a:bodyPr/>
        <a:lstStyle/>
        <a:p>
          <a:endParaRPr lang="en-US"/>
        </a:p>
      </dgm:t>
    </dgm:pt>
    <dgm:pt modelId="{CF1F3773-7116-4F93-859F-9540BA1B4CA5}">
      <dgm:prSet/>
      <dgm:spPr/>
      <dgm:t>
        <a:bodyPr/>
        <a:lstStyle/>
        <a:p>
          <a:pPr>
            <a:defRPr cap="all"/>
          </a:pPr>
          <a:r>
            <a:rPr lang="en-US"/>
            <a:t>- Missing values and high-cardinality columns handled</a:t>
          </a:r>
        </a:p>
      </dgm:t>
    </dgm:pt>
    <dgm:pt modelId="{757D0E95-79E4-4202-8621-91E82E794257}" type="parTrans" cxnId="{4B77432E-40D4-4865-AFA8-9BA8D35B9ABE}">
      <dgm:prSet/>
      <dgm:spPr/>
      <dgm:t>
        <a:bodyPr/>
        <a:lstStyle/>
        <a:p>
          <a:endParaRPr lang="en-US"/>
        </a:p>
      </dgm:t>
    </dgm:pt>
    <dgm:pt modelId="{2FD7C05F-CCD5-443E-8CE0-72A9AA9D3D4A}" type="sibTrans" cxnId="{4B77432E-40D4-4865-AFA8-9BA8D35B9ABE}">
      <dgm:prSet/>
      <dgm:spPr/>
      <dgm:t>
        <a:bodyPr/>
        <a:lstStyle/>
        <a:p>
          <a:endParaRPr lang="en-US"/>
        </a:p>
      </dgm:t>
    </dgm:pt>
    <dgm:pt modelId="{46F9D1C6-95E1-4068-8014-347E0DB8184E}" type="pres">
      <dgm:prSet presAssocID="{310ECE50-52E0-4444-AB4B-191BF81E68A2}" presName="root" presStyleCnt="0">
        <dgm:presLayoutVars>
          <dgm:dir/>
          <dgm:resizeHandles val="exact"/>
        </dgm:presLayoutVars>
      </dgm:prSet>
      <dgm:spPr/>
    </dgm:pt>
    <dgm:pt modelId="{DE57F6C3-9C80-4AE2-89BD-DFC16BBED3BB}" type="pres">
      <dgm:prSet presAssocID="{E191F607-E3CD-4D77-B2B8-959E8468BA24}" presName="compNode" presStyleCnt="0"/>
      <dgm:spPr/>
    </dgm:pt>
    <dgm:pt modelId="{9428B2BA-53B3-4B7E-94B8-524C8B84A6B6}" type="pres">
      <dgm:prSet presAssocID="{E191F607-E3CD-4D77-B2B8-959E8468BA24}" presName="iconBgRect" presStyleLbl="bgShp" presStyleIdx="0" presStyleCnt="3"/>
      <dgm:spPr/>
    </dgm:pt>
    <dgm:pt modelId="{67A981AB-917B-4F4E-8099-6B173D42B32B}" type="pres">
      <dgm:prSet presAssocID="{E191F607-E3CD-4D77-B2B8-959E8468BA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62FB967-B5DA-4A38-B46B-88CA438FE53A}" type="pres">
      <dgm:prSet presAssocID="{E191F607-E3CD-4D77-B2B8-959E8468BA24}" presName="spaceRect" presStyleCnt="0"/>
      <dgm:spPr/>
    </dgm:pt>
    <dgm:pt modelId="{2FBD92AD-D444-4DD9-B106-7CDE6463A66E}" type="pres">
      <dgm:prSet presAssocID="{E191F607-E3CD-4D77-B2B8-959E8468BA24}" presName="textRect" presStyleLbl="revTx" presStyleIdx="0" presStyleCnt="3">
        <dgm:presLayoutVars>
          <dgm:chMax val="1"/>
          <dgm:chPref val="1"/>
        </dgm:presLayoutVars>
      </dgm:prSet>
      <dgm:spPr/>
    </dgm:pt>
    <dgm:pt modelId="{FDDDB66F-5A9C-4400-99C1-C352723F6E2C}" type="pres">
      <dgm:prSet presAssocID="{52EECB13-BD4D-47FA-BA16-2DAC375ADBC3}" presName="sibTrans" presStyleCnt="0"/>
      <dgm:spPr/>
    </dgm:pt>
    <dgm:pt modelId="{C7014D37-0E87-496E-BA3E-5B2CD1F35811}" type="pres">
      <dgm:prSet presAssocID="{0EA194C9-470E-41B6-9806-6D5B8170E072}" presName="compNode" presStyleCnt="0"/>
      <dgm:spPr/>
    </dgm:pt>
    <dgm:pt modelId="{3D41166D-D9C4-48E2-9E41-8DE5003BDEAD}" type="pres">
      <dgm:prSet presAssocID="{0EA194C9-470E-41B6-9806-6D5B8170E072}" presName="iconBgRect" presStyleLbl="bgShp" presStyleIdx="1" presStyleCnt="3"/>
      <dgm:spPr/>
    </dgm:pt>
    <dgm:pt modelId="{0CBCB6A7-B335-4FDA-BA9C-9B1B7CAF8472}" type="pres">
      <dgm:prSet presAssocID="{0EA194C9-470E-41B6-9806-6D5B8170E0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B5BA1211-964A-42C1-9318-A0D7A0EEB742}" type="pres">
      <dgm:prSet presAssocID="{0EA194C9-470E-41B6-9806-6D5B8170E072}" presName="spaceRect" presStyleCnt="0"/>
      <dgm:spPr/>
    </dgm:pt>
    <dgm:pt modelId="{860BDD4E-0FDE-427F-A69C-5600AF09968D}" type="pres">
      <dgm:prSet presAssocID="{0EA194C9-470E-41B6-9806-6D5B8170E072}" presName="textRect" presStyleLbl="revTx" presStyleIdx="1" presStyleCnt="3">
        <dgm:presLayoutVars>
          <dgm:chMax val="1"/>
          <dgm:chPref val="1"/>
        </dgm:presLayoutVars>
      </dgm:prSet>
      <dgm:spPr/>
    </dgm:pt>
    <dgm:pt modelId="{A33F52C1-FA1D-47FE-9EC6-7BC3E1EC3797}" type="pres">
      <dgm:prSet presAssocID="{69A39070-9D48-4BD9-B5A3-299D0A447E4C}" presName="sibTrans" presStyleCnt="0"/>
      <dgm:spPr/>
    </dgm:pt>
    <dgm:pt modelId="{AB7EEFC9-9B42-4C44-B53D-46EACC133239}" type="pres">
      <dgm:prSet presAssocID="{CF1F3773-7116-4F93-859F-9540BA1B4CA5}" presName="compNode" presStyleCnt="0"/>
      <dgm:spPr/>
    </dgm:pt>
    <dgm:pt modelId="{6748DDCD-F98A-4465-AFE0-7E10BB761518}" type="pres">
      <dgm:prSet presAssocID="{CF1F3773-7116-4F93-859F-9540BA1B4CA5}" presName="iconBgRect" presStyleLbl="bgShp" presStyleIdx="2" presStyleCnt="3"/>
      <dgm:spPr/>
    </dgm:pt>
    <dgm:pt modelId="{E72DB77E-684F-47B7-A257-A630F76B364A}" type="pres">
      <dgm:prSet presAssocID="{CF1F3773-7116-4F93-859F-9540BA1B4C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CA6BCA33-BA8E-42B2-8B01-A9FAC43D8B42}" type="pres">
      <dgm:prSet presAssocID="{CF1F3773-7116-4F93-859F-9540BA1B4CA5}" presName="spaceRect" presStyleCnt="0"/>
      <dgm:spPr/>
    </dgm:pt>
    <dgm:pt modelId="{2C15EC0A-8791-499E-AD5B-95CDF61158EA}" type="pres">
      <dgm:prSet presAssocID="{CF1F3773-7116-4F93-859F-9540BA1B4CA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B77432E-40D4-4865-AFA8-9BA8D35B9ABE}" srcId="{310ECE50-52E0-4444-AB4B-191BF81E68A2}" destId="{CF1F3773-7116-4F93-859F-9540BA1B4CA5}" srcOrd="2" destOrd="0" parTransId="{757D0E95-79E4-4202-8621-91E82E794257}" sibTransId="{2FD7C05F-CCD5-443E-8CE0-72A9AA9D3D4A}"/>
    <dgm:cxn modelId="{C883E630-1739-4CA9-A391-EE359CED6492}" srcId="{310ECE50-52E0-4444-AB4B-191BF81E68A2}" destId="{E191F607-E3CD-4D77-B2B8-959E8468BA24}" srcOrd="0" destOrd="0" parTransId="{FC88DE96-92EA-4D47-84B6-EEECBA4048FC}" sibTransId="{52EECB13-BD4D-47FA-BA16-2DAC375ADBC3}"/>
    <dgm:cxn modelId="{83AD8CB8-21D4-421D-8CFB-FC665B1A00AA}" type="presOf" srcId="{E191F607-E3CD-4D77-B2B8-959E8468BA24}" destId="{2FBD92AD-D444-4DD9-B106-7CDE6463A66E}" srcOrd="0" destOrd="0" presId="urn:microsoft.com/office/officeart/2018/5/layout/IconCircleLabelList"/>
    <dgm:cxn modelId="{2F5084CC-0A87-4672-B102-97F728B5BEA2}" type="presOf" srcId="{CF1F3773-7116-4F93-859F-9540BA1B4CA5}" destId="{2C15EC0A-8791-499E-AD5B-95CDF61158EA}" srcOrd="0" destOrd="0" presId="urn:microsoft.com/office/officeart/2018/5/layout/IconCircleLabelList"/>
    <dgm:cxn modelId="{9B8601D2-DD18-438C-8553-FF236926EB14}" type="presOf" srcId="{0EA194C9-470E-41B6-9806-6D5B8170E072}" destId="{860BDD4E-0FDE-427F-A69C-5600AF09968D}" srcOrd="0" destOrd="0" presId="urn:microsoft.com/office/officeart/2018/5/layout/IconCircleLabelList"/>
    <dgm:cxn modelId="{D5D852E8-548C-4638-A826-2B7EE02356A9}" type="presOf" srcId="{310ECE50-52E0-4444-AB4B-191BF81E68A2}" destId="{46F9D1C6-95E1-4068-8014-347E0DB8184E}" srcOrd="0" destOrd="0" presId="urn:microsoft.com/office/officeart/2018/5/layout/IconCircleLabelList"/>
    <dgm:cxn modelId="{85118DF6-C997-415F-B644-85ECE6344405}" srcId="{310ECE50-52E0-4444-AB4B-191BF81E68A2}" destId="{0EA194C9-470E-41B6-9806-6D5B8170E072}" srcOrd="1" destOrd="0" parTransId="{554EF690-1748-45D6-BCBB-833220C3CDE1}" sibTransId="{69A39070-9D48-4BD9-B5A3-299D0A447E4C}"/>
    <dgm:cxn modelId="{44FD112C-6CA1-4FA3-B739-9834D2B4A1EE}" type="presParOf" srcId="{46F9D1C6-95E1-4068-8014-347E0DB8184E}" destId="{DE57F6C3-9C80-4AE2-89BD-DFC16BBED3BB}" srcOrd="0" destOrd="0" presId="urn:microsoft.com/office/officeart/2018/5/layout/IconCircleLabelList"/>
    <dgm:cxn modelId="{C0CF7A7E-708B-45B1-A18B-8CA840CA9DEB}" type="presParOf" srcId="{DE57F6C3-9C80-4AE2-89BD-DFC16BBED3BB}" destId="{9428B2BA-53B3-4B7E-94B8-524C8B84A6B6}" srcOrd="0" destOrd="0" presId="urn:microsoft.com/office/officeart/2018/5/layout/IconCircleLabelList"/>
    <dgm:cxn modelId="{B5C38C47-3629-4713-B53C-E3A053F63033}" type="presParOf" srcId="{DE57F6C3-9C80-4AE2-89BD-DFC16BBED3BB}" destId="{67A981AB-917B-4F4E-8099-6B173D42B32B}" srcOrd="1" destOrd="0" presId="urn:microsoft.com/office/officeart/2018/5/layout/IconCircleLabelList"/>
    <dgm:cxn modelId="{55F8DFE9-1C9B-4D17-91F1-38630BEEBE96}" type="presParOf" srcId="{DE57F6C3-9C80-4AE2-89BD-DFC16BBED3BB}" destId="{E62FB967-B5DA-4A38-B46B-88CA438FE53A}" srcOrd="2" destOrd="0" presId="urn:microsoft.com/office/officeart/2018/5/layout/IconCircleLabelList"/>
    <dgm:cxn modelId="{20CF46C5-4E9B-4254-8A6C-279B6E50C3BC}" type="presParOf" srcId="{DE57F6C3-9C80-4AE2-89BD-DFC16BBED3BB}" destId="{2FBD92AD-D444-4DD9-B106-7CDE6463A66E}" srcOrd="3" destOrd="0" presId="urn:microsoft.com/office/officeart/2018/5/layout/IconCircleLabelList"/>
    <dgm:cxn modelId="{21CAD235-A75C-4D2B-948E-625BAEEEA6A7}" type="presParOf" srcId="{46F9D1C6-95E1-4068-8014-347E0DB8184E}" destId="{FDDDB66F-5A9C-4400-99C1-C352723F6E2C}" srcOrd="1" destOrd="0" presId="urn:microsoft.com/office/officeart/2018/5/layout/IconCircleLabelList"/>
    <dgm:cxn modelId="{EF9CC046-1CF0-4FB3-BBCB-D45189B8F3AD}" type="presParOf" srcId="{46F9D1C6-95E1-4068-8014-347E0DB8184E}" destId="{C7014D37-0E87-496E-BA3E-5B2CD1F35811}" srcOrd="2" destOrd="0" presId="urn:microsoft.com/office/officeart/2018/5/layout/IconCircleLabelList"/>
    <dgm:cxn modelId="{BE05F52A-89CA-4CB0-9562-F43F5BAC0B68}" type="presParOf" srcId="{C7014D37-0E87-496E-BA3E-5B2CD1F35811}" destId="{3D41166D-D9C4-48E2-9E41-8DE5003BDEAD}" srcOrd="0" destOrd="0" presId="urn:microsoft.com/office/officeart/2018/5/layout/IconCircleLabelList"/>
    <dgm:cxn modelId="{2D52B49A-6921-4E3A-9B3A-8AA85DB15C97}" type="presParOf" srcId="{C7014D37-0E87-496E-BA3E-5B2CD1F35811}" destId="{0CBCB6A7-B335-4FDA-BA9C-9B1B7CAF8472}" srcOrd="1" destOrd="0" presId="urn:microsoft.com/office/officeart/2018/5/layout/IconCircleLabelList"/>
    <dgm:cxn modelId="{CCECEF30-5CC4-4B3B-A549-27DD37D856C3}" type="presParOf" srcId="{C7014D37-0E87-496E-BA3E-5B2CD1F35811}" destId="{B5BA1211-964A-42C1-9318-A0D7A0EEB742}" srcOrd="2" destOrd="0" presId="urn:microsoft.com/office/officeart/2018/5/layout/IconCircleLabelList"/>
    <dgm:cxn modelId="{5602B4FA-EB3F-4221-BC1A-B386A7FA3771}" type="presParOf" srcId="{C7014D37-0E87-496E-BA3E-5B2CD1F35811}" destId="{860BDD4E-0FDE-427F-A69C-5600AF09968D}" srcOrd="3" destOrd="0" presId="urn:microsoft.com/office/officeart/2018/5/layout/IconCircleLabelList"/>
    <dgm:cxn modelId="{320AF5A2-40F3-4B54-8AD3-2AFB2C61BC9E}" type="presParOf" srcId="{46F9D1C6-95E1-4068-8014-347E0DB8184E}" destId="{A33F52C1-FA1D-47FE-9EC6-7BC3E1EC3797}" srcOrd="3" destOrd="0" presId="urn:microsoft.com/office/officeart/2018/5/layout/IconCircleLabelList"/>
    <dgm:cxn modelId="{5BECAEF2-CE32-4EBF-BA46-027109205067}" type="presParOf" srcId="{46F9D1C6-95E1-4068-8014-347E0DB8184E}" destId="{AB7EEFC9-9B42-4C44-B53D-46EACC133239}" srcOrd="4" destOrd="0" presId="urn:microsoft.com/office/officeart/2018/5/layout/IconCircleLabelList"/>
    <dgm:cxn modelId="{38C6F815-7808-4629-8051-4F7A2CA4DC49}" type="presParOf" srcId="{AB7EEFC9-9B42-4C44-B53D-46EACC133239}" destId="{6748DDCD-F98A-4465-AFE0-7E10BB761518}" srcOrd="0" destOrd="0" presId="urn:microsoft.com/office/officeart/2018/5/layout/IconCircleLabelList"/>
    <dgm:cxn modelId="{8E4E860A-8EA6-4343-87F5-1090B5675FF9}" type="presParOf" srcId="{AB7EEFC9-9B42-4C44-B53D-46EACC133239}" destId="{E72DB77E-684F-47B7-A257-A630F76B364A}" srcOrd="1" destOrd="0" presId="urn:microsoft.com/office/officeart/2018/5/layout/IconCircleLabelList"/>
    <dgm:cxn modelId="{B3E54ECF-9302-48FA-A4B6-EB4BC9DC2D26}" type="presParOf" srcId="{AB7EEFC9-9B42-4C44-B53D-46EACC133239}" destId="{CA6BCA33-BA8E-42B2-8B01-A9FAC43D8B42}" srcOrd="2" destOrd="0" presId="urn:microsoft.com/office/officeart/2018/5/layout/IconCircleLabelList"/>
    <dgm:cxn modelId="{2A818AC6-60D5-443A-B55F-B4729B1F7AF5}" type="presParOf" srcId="{AB7EEFC9-9B42-4C44-B53D-46EACC133239}" destId="{2C15EC0A-8791-499E-AD5B-95CDF61158E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635A65-2BE3-460A-90D7-AAA91D6DE0C6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2EBA07-E5CB-40E9-B624-E3F7A700612E}">
      <dgm:prSet/>
      <dgm:spPr/>
      <dgm:t>
        <a:bodyPr/>
        <a:lstStyle/>
        <a:p>
          <a:r>
            <a:rPr lang="en-US"/>
            <a:t>- Created dummies for categorical variables</a:t>
          </a:r>
        </a:p>
      </dgm:t>
    </dgm:pt>
    <dgm:pt modelId="{D32A5A2F-9261-4C62-BA1D-9B378C399194}" type="parTrans" cxnId="{6E680BEC-849E-455E-9ADF-E94D0141FB52}">
      <dgm:prSet/>
      <dgm:spPr/>
      <dgm:t>
        <a:bodyPr/>
        <a:lstStyle/>
        <a:p>
          <a:endParaRPr lang="en-US"/>
        </a:p>
      </dgm:t>
    </dgm:pt>
    <dgm:pt modelId="{7BFE30B0-AE41-4DB6-9EB6-4BBBB3577815}" type="sibTrans" cxnId="{6E680BEC-849E-455E-9ADF-E94D0141FB52}">
      <dgm:prSet/>
      <dgm:spPr/>
      <dgm:t>
        <a:bodyPr/>
        <a:lstStyle/>
        <a:p>
          <a:endParaRPr lang="en-US"/>
        </a:p>
      </dgm:t>
    </dgm:pt>
    <dgm:pt modelId="{F871E211-659B-4837-A59D-E4B7580FEDB7}">
      <dgm:prSet/>
      <dgm:spPr/>
      <dgm:t>
        <a:bodyPr/>
        <a:lstStyle/>
        <a:p>
          <a:r>
            <a:rPr lang="en-US"/>
            <a:t>- Standardized numerical features</a:t>
          </a:r>
        </a:p>
      </dgm:t>
    </dgm:pt>
    <dgm:pt modelId="{84E4618C-3E00-43E3-BA11-6794964D110E}" type="parTrans" cxnId="{F9A18956-C365-4EF1-BD69-18F0EC442A17}">
      <dgm:prSet/>
      <dgm:spPr/>
      <dgm:t>
        <a:bodyPr/>
        <a:lstStyle/>
        <a:p>
          <a:endParaRPr lang="en-US"/>
        </a:p>
      </dgm:t>
    </dgm:pt>
    <dgm:pt modelId="{66932114-F7E0-4227-A99E-21B13C57756F}" type="sibTrans" cxnId="{F9A18956-C365-4EF1-BD69-18F0EC442A17}">
      <dgm:prSet/>
      <dgm:spPr/>
      <dgm:t>
        <a:bodyPr/>
        <a:lstStyle/>
        <a:p>
          <a:endParaRPr lang="en-US"/>
        </a:p>
      </dgm:t>
    </dgm:pt>
    <dgm:pt modelId="{2B13C1E8-78E9-488A-8833-158D15D01BC8}">
      <dgm:prSet/>
      <dgm:spPr/>
      <dgm:t>
        <a:bodyPr/>
        <a:lstStyle/>
        <a:p>
          <a:r>
            <a:rPr lang="en-US"/>
            <a:t>- Removed multicollinearity via VIF and correlation</a:t>
          </a:r>
        </a:p>
      </dgm:t>
    </dgm:pt>
    <dgm:pt modelId="{7058F409-F511-4454-9F76-6409A242494E}" type="parTrans" cxnId="{FB2F16E5-6671-4B7F-800E-5AFC48DD4955}">
      <dgm:prSet/>
      <dgm:spPr/>
      <dgm:t>
        <a:bodyPr/>
        <a:lstStyle/>
        <a:p>
          <a:endParaRPr lang="en-US"/>
        </a:p>
      </dgm:t>
    </dgm:pt>
    <dgm:pt modelId="{ADBCDD0D-DAB4-4053-8A86-FF31CE8A1110}" type="sibTrans" cxnId="{FB2F16E5-6671-4B7F-800E-5AFC48DD4955}">
      <dgm:prSet/>
      <dgm:spPr/>
      <dgm:t>
        <a:bodyPr/>
        <a:lstStyle/>
        <a:p>
          <a:endParaRPr lang="en-US"/>
        </a:p>
      </dgm:t>
    </dgm:pt>
    <dgm:pt modelId="{66074631-51D1-4927-8E4D-2AFF70C1FCD0}" type="pres">
      <dgm:prSet presAssocID="{76635A65-2BE3-460A-90D7-AAA91D6DE0C6}" presName="outerComposite" presStyleCnt="0">
        <dgm:presLayoutVars>
          <dgm:chMax val="5"/>
          <dgm:dir/>
          <dgm:resizeHandles val="exact"/>
        </dgm:presLayoutVars>
      </dgm:prSet>
      <dgm:spPr/>
    </dgm:pt>
    <dgm:pt modelId="{6D68721B-BDE8-4389-B943-976B348AB291}" type="pres">
      <dgm:prSet presAssocID="{76635A65-2BE3-460A-90D7-AAA91D6DE0C6}" presName="dummyMaxCanvas" presStyleCnt="0">
        <dgm:presLayoutVars/>
      </dgm:prSet>
      <dgm:spPr/>
    </dgm:pt>
    <dgm:pt modelId="{AD8F654E-F80F-4811-A9FB-0C35D2711082}" type="pres">
      <dgm:prSet presAssocID="{76635A65-2BE3-460A-90D7-AAA91D6DE0C6}" presName="ThreeNodes_1" presStyleLbl="node1" presStyleIdx="0" presStyleCnt="3">
        <dgm:presLayoutVars>
          <dgm:bulletEnabled val="1"/>
        </dgm:presLayoutVars>
      </dgm:prSet>
      <dgm:spPr/>
    </dgm:pt>
    <dgm:pt modelId="{907093BE-A398-40F8-AE04-EF9C7AF74897}" type="pres">
      <dgm:prSet presAssocID="{76635A65-2BE3-460A-90D7-AAA91D6DE0C6}" presName="ThreeNodes_2" presStyleLbl="node1" presStyleIdx="1" presStyleCnt="3">
        <dgm:presLayoutVars>
          <dgm:bulletEnabled val="1"/>
        </dgm:presLayoutVars>
      </dgm:prSet>
      <dgm:spPr/>
    </dgm:pt>
    <dgm:pt modelId="{40DA479F-8B6E-4439-8D37-6EC26D33D15F}" type="pres">
      <dgm:prSet presAssocID="{76635A65-2BE3-460A-90D7-AAA91D6DE0C6}" presName="ThreeNodes_3" presStyleLbl="node1" presStyleIdx="2" presStyleCnt="3">
        <dgm:presLayoutVars>
          <dgm:bulletEnabled val="1"/>
        </dgm:presLayoutVars>
      </dgm:prSet>
      <dgm:spPr/>
    </dgm:pt>
    <dgm:pt modelId="{9A50641A-3BEF-436E-8CD0-CB051C0BEFB1}" type="pres">
      <dgm:prSet presAssocID="{76635A65-2BE3-460A-90D7-AAA91D6DE0C6}" presName="ThreeConn_1-2" presStyleLbl="fgAccFollowNode1" presStyleIdx="0" presStyleCnt="2">
        <dgm:presLayoutVars>
          <dgm:bulletEnabled val="1"/>
        </dgm:presLayoutVars>
      </dgm:prSet>
      <dgm:spPr/>
    </dgm:pt>
    <dgm:pt modelId="{1A228183-89D6-4B4B-8378-03B75B6DDA83}" type="pres">
      <dgm:prSet presAssocID="{76635A65-2BE3-460A-90D7-AAA91D6DE0C6}" presName="ThreeConn_2-3" presStyleLbl="fgAccFollowNode1" presStyleIdx="1" presStyleCnt="2">
        <dgm:presLayoutVars>
          <dgm:bulletEnabled val="1"/>
        </dgm:presLayoutVars>
      </dgm:prSet>
      <dgm:spPr/>
    </dgm:pt>
    <dgm:pt modelId="{A7938DBA-A882-4FC0-A73C-AB9C082B9621}" type="pres">
      <dgm:prSet presAssocID="{76635A65-2BE3-460A-90D7-AAA91D6DE0C6}" presName="ThreeNodes_1_text" presStyleLbl="node1" presStyleIdx="2" presStyleCnt="3">
        <dgm:presLayoutVars>
          <dgm:bulletEnabled val="1"/>
        </dgm:presLayoutVars>
      </dgm:prSet>
      <dgm:spPr/>
    </dgm:pt>
    <dgm:pt modelId="{8091CD9F-0986-4B96-8C89-ACFDE9AD1609}" type="pres">
      <dgm:prSet presAssocID="{76635A65-2BE3-460A-90D7-AAA91D6DE0C6}" presName="ThreeNodes_2_text" presStyleLbl="node1" presStyleIdx="2" presStyleCnt="3">
        <dgm:presLayoutVars>
          <dgm:bulletEnabled val="1"/>
        </dgm:presLayoutVars>
      </dgm:prSet>
      <dgm:spPr/>
    </dgm:pt>
    <dgm:pt modelId="{AC24DFAD-F628-4590-B6F5-D1796DE4BC9F}" type="pres">
      <dgm:prSet presAssocID="{76635A65-2BE3-460A-90D7-AAA91D6DE0C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542155E-FC1E-4309-BD47-FE2465ECC699}" type="presOf" srcId="{7BFE30B0-AE41-4DB6-9EB6-4BBBB3577815}" destId="{9A50641A-3BEF-436E-8CD0-CB051C0BEFB1}" srcOrd="0" destOrd="0" presId="urn:microsoft.com/office/officeart/2005/8/layout/vProcess5"/>
    <dgm:cxn modelId="{1545A64C-A1FF-4824-BECC-656A6B23F462}" type="presOf" srcId="{F871E211-659B-4837-A59D-E4B7580FEDB7}" destId="{907093BE-A398-40F8-AE04-EF9C7AF74897}" srcOrd="0" destOrd="0" presId="urn:microsoft.com/office/officeart/2005/8/layout/vProcess5"/>
    <dgm:cxn modelId="{E9D0AE72-EE10-46F9-A023-F0F7F480ED12}" type="presOf" srcId="{2B13C1E8-78E9-488A-8833-158D15D01BC8}" destId="{40DA479F-8B6E-4439-8D37-6EC26D33D15F}" srcOrd="0" destOrd="0" presId="urn:microsoft.com/office/officeart/2005/8/layout/vProcess5"/>
    <dgm:cxn modelId="{0C51E672-53C1-4AA8-BA48-29FDDA176B2B}" type="presOf" srcId="{F871E211-659B-4837-A59D-E4B7580FEDB7}" destId="{8091CD9F-0986-4B96-8C89-ACFDE9AD1609}" srcOrd="1" destOrd="0" presId="urn:microsoft.com/office/officeart/2005/8/layout/vProcess5"/>
    <dgm:cxn modelId="{2EA94373-FFA7-44C4-B5D5-F4EDADA23F50}" type="presOf" srcId="{972EBA07-E5CB-40E9-B624-E3F7A700612E}" destId="{AD8F654E-F80F-4811-A9FB-0C35D2711082}" srcOrd="0" destOrd="0" presId="urn:microsoft.com/office/officeart/2005/8/layout/vProcess5"/>
    <dgm:cxn modelId="{F9A18956-C365-4EF1-BD69-18F0EC442A17}" srcId="{76635A65-2BE3-460A-90D7-AAA91D6DE0C6}" destId="{F871E211-659B-4837-A59D-E4B7580FEDB7}" srcOrd="1" destOrd="0" parTransId="{84E4618C-3E00-43E3-BA11-6794964D110E}" sibTransId="{66932114-F7E0-4227-A99E-21B13C57756F}"/>
    <dgm:cxn modelId="{024D0D8E-E40C-4DD9-A77B-F591721F7E31}" type="presOf" srcId="{2B13C1E8-78E9-488A-8833-158D15D01BC8}" destId="{AC24DFAD-F628-4590-B6F5-D1796DE4BC9F}" srcOrd="1" destOrd="0" presId="urn:microsoft.com/office/officeart/2005/8/layout/vProcess5"/>
    <dgm:cxn modelId="{91C280A7-B659-4571-9F2D-7AE38D5D7A9A}" type="presOf" srcId="{76635A65-2BE3-460A-90D7-AAA91D6DE0C6}" destId="{66074631-51D1-4927-8E4D-2AFF70C1FCD0}" srcOrd="0" destOrd="0" presId="urn:microsoft.com/office/officeart/2005/8/layout/vProcess5"/>
    <dgm:cxn modelId="{F09574E2-ACA8-4C7A-ACCD-06540093ECBC}" type="presOf" srcId="{972EBA07-E5CB-40E9-B624-E3F7A700612E}" destId="{A7938DBA-A882-4FC0-A73C-AB9C082B9621}" srcOrd="1" destOrd="0" presId="urn:microsoft.com/office/officeart/2005/8/layout/vProcess5"/>
    <dgm:cxn modelId="{FB2F16E5-6671-4B7F-800E-5AFC48DD4955}" srcId="{76635A65-2BE3-460A-90D7-AAA91D6DE0C6}" destId="{2B13C1E8-78E9-488A-8833-158D15D01BC8}" srcOrd="2" destOrd="0" parTransId="{7058F409-F511-4454-9F76-6409A242494E}" sibTransId="{ADBCDD0D-DAB4-4053-8A86-FF31CE8A1110}"/>
    <dgm:cxn modelId="{6E680BEC-849E-455E-9ADF-E94D0141FB52}" srcId="{76635A65-2BE3-460A-90D7-AAA91D6DE0C6}" destId="{972EBA07-E5CB-40E9-B624-E3F7A700612E}" srcOrd="0" destOrd="0" parTransId="{D32A5A2F-9261-4C62-BA1D-9B378C399194}" sibTransId="{7BFE30B0-AE41-4DB6-9EB6-4BBBB3577815}"/>
    <dgm:cxn modelId="{392506F0-2560-4880-BB12-EFEDA607A6C0}" type="presOf" srcId="{66932114-F7E0-4227-A99E-21B13C57756F}" destId="{1A228183-89D6-4B4B-8378-03B75B6DDA83}" srcOrd="0" destOrd="0" presId="urn:microsoft.com/office/officeart/2005/8/layout/vProcess5"/>
    <dgm:cxn modelId="{11BD9E11-7ED0-431A-A38F-BB22B6EE6F83}" type="presParOf" srcId="{66074631-51D1-4927-8E4D-2AFF70C1FCD0}" destId="{6D68721B-BDE8-4389-B943-976B348AB291}" srcOrd="0" destOrd="0" presId="urn:microsoft.com/office/officeart/2005/8/layout/vProcess5"/>
    <dgm:cxn modelId="{ACB80DC6-D49E-4F5F-ABE9-D21A0BFFC044}" type="presParOf" srcId="{66074631-51D1-4927-8E4D-2AFF70C1FCD0}" destId="{AD8F654E-F80F-4811-A9FB-0C35D2711082}" srcOrd="1" destOrd="0" presId="urn:microsoft.com/office/officeart/2005/8/layout/vProcess5"/>
    <dgm:cxn modelId="{BE463782-9D6F-48E2-B4D7-D79A943C813A}" type="presParOf" srcId="{66074631-51D1-4927-8E4D-2AFF70C1FCD0}" destId="{907093BE-A398-40F8-AE04-EF9C7AF74897}" srcOrd="2" destOrd="0" presId="urn:microsoft.com/office/officeart/2005/8/layout/vProcess5"/>
    <dgm:cxn modelId="{7730ED6B-FF2D-43F7-8FA4-5228315C973A}" type="presParOf" srcId="{66074631-51D1-4927-8E4D-2AFF70C1FCD0}" destId="{40DA479F-8B6E-4439-8D37-6EC26D33D15F}" srcOrd="3" destOrd="0" presId="urn:microsoft.com/office/officeart/2005/8/layout/vProcess5"/>
    <dgm:cxn modelId="{70CD4D34-F36F-43E1-85FB-F8F59AD6DFFD}" type="presParOf" srcId="{66074631-51D1-4927-8E4D-2AFF70C1FCD0}" destId="{9A50641A-3BEF-436E-8CD0-CB051C0BEFB1}" srcOrd="4" destOrd="0" presId="urn:microsoft.com/office/officeart/2005/8/layout/vProcess5"/>
    <dgm:cxn modelId="{87DA81EC-9C78-460F-8FCB-CFD9514A50B3}" type="presParOf" srcId="{66074631-51D1-4927-8E4D-2AFF70C1FCD0}" destId="{1A228183-89D6-4B4B-8378-03B75B6DDA83}" srcOrd="5" destOrd="0" presId="urn:microsoft.com/office/officeart/2005/8/layout/vProcess5"/>
    <dgm:cxn modelId="{666DF3F6-D3C3-4CF5-A81B-2A023EA9BE59}" type="presParOf" srcId="{66074631-51D1-4927-8E4D-2AFF70C1FCD0}" destId="{A7938DBA-A882-4FC0-A73C-AB9C082B9621}" srcOrd="6" destOrd="0" presId="urn:microsoft.com/office/officeart/2005/8/layout/vProcess5"/>
    <dgm:cxn modelId="{461E1567-F55C-4A55-ACBC-175A52BEFCC7}" type="presParOf" srcId="{66074631-51D1-4927-8E4D-2AFF70C1FCD0}" destId="{8091CD9F-0986-4B96-8C89-ACFDE9AD1609}" srcOrd="7" destOrd="0" presId="urn:microsoft.com/office/officeart/2005/8/layout/vProcess5"/>
    <dgm:cxn modelId="{7C4D4BBB-3A4D-4402-A46A-2DB4592D85AC}" type="presParOf" srcId="{66074631-51D1-4927-8E4D-2AFF70C1FCD0}" destId="{AC24DFAD-F628-4590-B6F5-D1796DE4BC9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2F2BA1-CE36-43A2-BE3A-DE3BC79D0D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67B3E3-F2C2-41F2-AD2F-A73E1243F5A9}">
      <dgm:prSet/>
      <dgm:spPr/>
      <dgm:t>
        <a:bodyPr/>
        <a:lstStyle/>
        <a:p>
          <a:r>
            <a:rPr lang="en-US"/>
            <a:t>- Logistic Regression used for probability scoring</a:t>
          </a:r>
        </a:p>
      </dgm:t>
    </dgm:pt>
    <dgm:pt modelId="{50D9334A-92E0-445A-9E0E-17AC16F16C18}" type="parTrans" cxnId="{8B126CDC-D546-4D57-A6C8-187EB294ACA7}">
      <dgm:prSet/>
      <dgm:spPr/>
      <dgm:t>
        <a:bodyPr/>
        <a:lstStyle/>
        <a:p>
          <a:endParaRPr lang="en-US"/>
        </a:p>
      </dgm:t>
    </dgm:pt>
    <dgm:pt modelId="{A501A647-9C38-4A4A-AEEE-71D68E53AABD}" type="sibTrans" cxnId="{8B126CDC-D546-4D57-A6C8-187EB294ACA7}">
      <dgm:prSet/>
      <dgm:spPr/>
      <dgm:t>
        <a:bodyPr/>
        <a:lstStyle/>
        <a:p>
          <a:endParaRPr lang="en-US"/>
        </a:p>
      </dgm:t>
    </dgm:pt>
    <dgm:pt modelId="{7354C273-0AD7-4FA9-9533-4F2D0B4B085C}">
      <dgm:prSet/>
      <dgm:spPr/>
      <dgm:t>
        <a:bodyPr/>
        <a:lstStyle/>
        <a:p>
          <a:r>
            <a:rPr lang="en-US"/>
            <a:t>- Recursive Feature Elimination (RFE) to select top 15 features</a:t>
          </a:r>
        </a:p>
      </dgm:t>
    </dgm:pt>
    <dgm:pt modelId="{B979DC03-A01C-4D51-8A0F-1403EA5C761B}" type="parTrans" cxnId="{567FCD80-077F-4DB5-B0C9-F95ED4A81977}">
      <dgm:prSet/>
      <dgm:spPr/>
      <dgm:t>
        <a:bodyPr/>
        <a:lstStyle/>
        <a:p>
          <a:endParaRPr lang="en-US"/>
        </a:p>
      </dgm:t>
    </dgm:pt>
    <dgm:pt modelId="{41317C98-A015-4FF9-B3AC-65AEE5998C8B}" type="sibTrans" cxnId="{567FCD80-077F-4DB5-B0C9-F95ED4A81977}">
      <dgm:prSet/>
      <dgm:spPr/>
      <dgm:t>
        <a:bodyPr/>
        <a:lstStyle/>
        <a:p>
          <a:endParaRPr lang="en-US"/>
        </a:p>
      </dgm:t>
    </dgm:pt>
    <dgm:pt modelId="{C08700DD-F839-4DED-9E7C-17A2C8F1A690}">
      <dgm:prSet/>
      <dgm:spPr/>
      <dgm:t>
        <a:bodyPr/>
        <a:lstStyle/>
        <a:p>
          <a:r>
            <a:rPr lang="en-US"/>
            <a:t>- Final model trained using statsmodels GLM (Binomial)</a:t>
          </a:r>
        </a:p>
      </dgm:t>
    </dgm:pt>
    <dgm:pt modelId="{488CBD76-D767-47A2-A7A0-808D12706150}" type="parTrans" cxnId="{AA9DC469-94F5-4B76-AE59-82A3D1B07B94}">
      <dgm:prSet/>
      <dgm:spPr/>
      <dgm:t>
        <a:bodyPr/>
        <a:lstStyle/>
        <a:p>
          <a:endParaRPr lang="en-US"/>
        </a:p>
      </dgm:t>
    </dgm:pt>
    <dgm:pt modelId="{2B29AF27-6DAC-4CBA-B56C-825F67782366}" type="sibTrans" cxnId="{AA9DC469-94F5-4B76-AE59-82A3D1B07B94}">
      <dgm:prSet/>
      <dgm:spPr/>
      <dgm:t>
        <a:bodyPr/>
        <a:lstStyle/>
        <a:p>
          <a:endParaRPr lang="en-US"/>
        </a:p>
      </dgm:t>
    </dgm:pt>
    <dgm:pt modelId="{FD5867D9-6D11-42D1-AD9E-17848D43DCFD}" type="pres">
      <dgm:prSet presAssocID="{9A2F2BA1-CE36-43A2-BE3A-DE3BC79D0D96}" presName="root" presStyleCnt="0">
        <dgm:presLayoutVars>
          <dgm:dir/>
          <dgm:resizeHandles val="exact"/>
        </dgm:presLayoutVars>
      </dgm:prSet>
      <dgm:spPr/>
    </dgm:pt>
    <dgm:pt modelId="{6D48501B-EED2-45AC-A0D4-6DF051D519A1}" type="pres">
      <dgm:prSet presAssocID="{CE67B3E3-F2C2-41F2-AD2F-A73E1243F5A9}" presName="compNode" presStyleCnt="0"/>
      <dgm:spPr/>
    </dgm:pt>
    <dgm:pt modelId="{FB07433B-CFD1-46A6-9560-1B080C849B08}" type="pres">
      <dgm:prSet presAssocID="{CE67B3E3-F2C2-41F2-AD2F-A73E1243F5A9}" presName="bgRect" presStyleLbl="bgShp" presStyleIdx="0" presStyleCnt="3"/>
      <dgm:spPr/>
    </dgm:pt>
    <dgm:pt modelId="{F87869E8-83B4-4764-A525-589AFFEB9516}" type="pres">
      <dgm:prSet presAssocID="{CE67B3E3-F2C2-41F2-AD2F-A73E1243F5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169DF735-5839-41F3-937A-8781F8914265}" type="pres">
      <dgm:prSet presAssocID="{CE67B3E3-F2C2-41F2-AD2F-A73E1243F5A9}" presName="spaceRect" presStyleCnt="0"/>
      <dgm:spPr/>
    </dgm:pt>
    <dgm:pt modelId="{A682C0B0-957F-4DDD-9880-D44013E1B531}" type="pres">
      <dgm:prSet presAssocID="{CE67B3E3-F2C2-41F2-AD2F-A73E1243F5A9}" presName="parTx" presStyleLbl="revTx" presStyleIdx="0" presStyleCnt="3">
        <dgm:presLayoutVars>
          <dgm:chMax val="0"/>
          <dgm:chPref val="0"/>
        </dgm:presLayoutVars>
      </dgm:prSet>
      <dgm:spPr/>
    </dgm:pt>
    <dgm:pt modelId="{B080E2AF-8005-4C53-B2CB-532CC236FE8C}" type="pres">
      <dgm:prSet presAssocID="{A501A647-9C38-4A4A-AEEE-71D68E53AABD}" presName="sibTrans" presStyleCnt="0"/>
      <dgm:spPr/>
    </dgm:pt>
    <dgm:pt modelId="{EFF5A0B1-5D66-42B0-9EB6-A63D81A173C9}" type="pres">
      <dgm:prSet presAssocID="{7354C273-0AD7-4FA9-9533-4F2D0B4B085C}" presName="compNode" presStyleCnt="0"/>
      <dgm:spPr/>
    </dgm:pt>
    <dgm:pt modelId="{F8C38CAB-53EA-4F85-994A-EE53B9B4BF2E}" type="pres">
      <dgm:prSet presAssocID="{7354C273-0AD7-4FA9-9533-4F2D0B4B085C}" presName="bgRect" presStyleLbl="bgShp" presStyleIdx="1" presStyleCnt="3"/>
      <dgm:spPr/>
    </dgm:pt>
    <dgm:pt modelId="{A3A755D1-790C-4961-8EF3-70A08BD9B4EC}" type="pres">
      <dgm:prSet presAssocID="{7354C273-0AD7-4FA9-9533-4F2D0B4B08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3DB5288-D582-4B20-B923-36E5A4BEF0A6}" type="pres">
      <dgm:prSet presAssocID="{7354C273-0AD7-4FA9-9533-4F2D0B4B085C}" presName="spaceRect" presStyleCnt="0"/>
      <dgm:spPr/>
    </dgm:pt>
    <dgm:pt modelId="{358D9266-27AC-4C1C-BFA9-3E03828100E6}" type="pres">
      <dgm:prSet presAssocID="{7354C273-0AD7-4FA9-9533-4F2D0B4B085C}" presName="parTx" presStyleLbl="revTx" presStyleIdx="1" presStyleCnt="3">
        <dgm:presLayoutVars>
          <dgm:chMax val="0"/>
          <dgm:chPref val="0"/>
        </dgm:presLayoutVars>
      </dgm:prSet>
      <dgm:spPr/>
    </dgm:pt>
    <dgm:pt modelId="{C3D2872A-6930-4400-9C9E-97E0EDEA873D}" type="pres">
      <dgm:prSet presAssocID="{41317C98-A015-4FF9-B3AC-65AEE5998C8B}" presName="sibTrans" presStyleCnt="0"/>
      <dgm:spPr/>
    </dgm:pt>
    <dgm:pt modelId="{CC93F41E-48EC-41E9-8BF4-B7B18C3017CD}" type="pres">
      <dgm:prSet presAssocID="{C08700DD-F839-4DED-9E7C-17A2C8F1A690}" presName="compNode" presStyleCnt="0"/>
      <dgm:spPr/>
    </dgm:pt>
    <dgm:pt modelId="{33DBC17B-29C3-4C2E-9FD3-7C65D51F374A}" type="pres">
      <dgm:prSet presAssocID="{C08700DD-F839-4DED-9E7C-17A2C8F1A690}" presName="bgRect" presStyleLbl="bgShp" presStyleIdx="2" presStyleCnt="3"/>
      <dgm:spPr/>
    </dgm:pt>
    <dgm:pt modelId="{6F02E6EB-5C15-4C0A-A76A-482876EE7E33}" type="pres">
      <dgm:prSet presAssocID="{C08700DD-F839-4DED-9E7C-17A2C8F1A6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B2697B3D-D5D4-4412-8329-235E25EFFF9B}" type="pres">
      <dgm:prSet presAssocID="{C08700DD-F839-4DED-9E7C-17A2C8F1A690}" presName="spaceRect" presStyleCnt="0"/>
      <dgm:spPr/>
    </dgm:pt>
    <dgm:pt modelId="{C73914BD-B3C5-4EFB-ADA2-ED9EF1D7CA2C}" type="pres">
      <dgm:prSet presAssocID="{C08700DD-F839-4DED-9E7C-17A2C8F1A69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F50BD1D-5813-4991-BA98-816624173E89}" type="presOf" srcId="{9A2F2BA1-CE36-43A2-BE3A-DE3BC79D0D96}" destId="{FD5867D9-6D11-42D1-AD9E-17848D43DCFD}" srcOrd="0" destOrd="0" presId="urn:microsoft.com/office/officeart/2018/2/layout/IconVerticalSolidList"/>
    <dgm:cxn modelId="{CF0B3E22-F322-41DD-B94B-97AFFB707B7C}" type="presOf" srcId="{7354C273-0AD7-4FA9-9533-4F2D0B4B085C}" destId="{358D9266-27AC-4C1C-BFA9-3E03828100E6}" srcOrd="0" destOrd="0" presId="urn:microsoft.com/office/officeart/2018/2/layout/IconVerticalSolidList"/>
    <dgm:cxn modelId="{AA9DC469-94F5-4B76-AE59-82A3D1B07B94}" srcId="{9A2F2BA1-CE36-43A2-BE3A-DE3BC79D0D96}" destId="{C08700DD-F839-4DED-9E7C-17A2C8F1A690}" srcOrd="2" destOrd="0" parTransId="{488CBD76-D767-47A2-A7A0-808D12706150}" sibTransId="{2B29AF27-6DAC-4CBA-B56C-825F67782366}"/>
    <dgm:cxn modelId="{567FCD80-077F-4DB5-B0C9-F95ED4A81977}" srcId="{9A2F2BA1-CE36-43A2-BE3A-DE3BC79D0D96}" destId="{7354C273-0AD7-4FA9-9533-4F2D0B4B085C}" srcOrd="1" destOrd="0" parTransId="{B979DC03-A01C-4D51-8A0F-1403EA5C761B}" sibTransId="{41317C98-A015-4FF9-B3AC-65AEE5998C8B}"/>
    <dgm:cxn modelId="{4029FEBC-2B0C-4A2A-8BAD-7CBF351BEB7B}" type="presOf" srcId="{C08700DD-F839-4DED-9E7C-17A2C8F1A690}" destId="{C73914BD-B3C5-4EFB-ADA2-ED9EF1D7CA2C}" srcOrd="0" destOrd="0" presId="urn:microsoft.com/office/officeart/2018/2/layout/IconVerticalSolidList"/>
    <dgm:cxn modelId="{8B126CDC-D546-4D57-A6C8-187EB294ACA7}" srcId="{9A2F2BA1-CE36-43A2-BE3A-DE3BC79D0D96}" destId="{CE67B3E3-F2C2-41F2-AD2F-A73E1243F5A9}" srcOrd="0" destOrd="0" parTransId="{50D9334A-92E0-445A-9E0E-17AC16F16C18}" sibTransId="{A501A647-9C38-4A4A-AEEE-71D68E53AABD}"/>
    <dgm:cxn modelId="{0603EAEA-0A9A-4688-A269-A1CCEA08CF63}" type="presOf" srcId="{CE67B3E3-F2C2-41F2-AD2F-A73E1243F5A9}" destId="{A682C0B0-957F-4DDD-9880-D44013E1B531}" srcOrd="0" destOrd="0" presId="urn:microsoft.com/office/officeart/2018/2/layout/IconVerticalSolidList"/>
    <dgm:cxn modelId="{FD2B0464-C032-49A5-A1E1-9C170F0C5854}" type="presParOf" srcId="{FD5867D9-6D11-42D1-AD9E-17848D43DCFD}" destId="{6D48501B-EED2-45AC-A0D4-6DF051D519A1}" srcOrd="0" destOrd="0" presId="urn:microsoft.com/office/officeart/2018/2/layout/IconVerticalSolidList"/>
    <dgm:cxn modelId="{28618908-DBF7-4D15-9CFF-2DB9C63A27D8}" type="presParOf" srcId="{6D48501B-EED2-45AC-A0D4-6DF051D519A1}" destId="{FB07433B-CFD1-46A6-9560-1B080C849B08}" srcOrd="0" destOrd="0" presId="urn:microsoft.com/office/officeart/2018/2/layout/IconVerticalSolidList"/>
    <dgm:cxn modelId="{06DA5B26-83D4-4932-972F-9C64F704BDB9}" type="presParOf" srcId="{6D48501B-EED2-45AC-A0D4-6DF051D519A1}" destId="{F87869E8-83B4-4764-A525-589AFFEB9516}" srcOrd="1" destOrd="0" presId="urn:microsoft.com/office/officeart/2018/2/layout/IconVerticalSolidList"/>
    <dgm:cxn modelId="{D76D5A03-BFF8-4EA1-8DE4-A9D792C43AAC}" type="presParOf" srcId="{6D48501B-EED2-45AC-A0D4-6DF051D519A1}" destId="{169DF735-5839-41F3-937A-8781F8914265}" srcOrd="2" destOrd="0" presId="urn:microsoft.com/office/officeart/2018/2/layout/IconVerticalSolidList"/>
    <dgm:cxn modelId="{4E72C95F-3D60-481A-AA9A-917FE55BD506}" type="presParOf" srcId="{6D48501B-EED2-45AC-A0D4-6DF051D519A1}" destId="{A682C0B0-957F-4DDD-9880-D44013E1B531}" srcOrd="3" destOrd="0" presId="urn:microsoft.com/office/officeart/2018/2/layout/IconVerticalSolidList"/>
    <dgm:cxn modelId="{9468FC66-F417-4D54-A326-212F8DB8D924}" type="presParOf" srcId="{FD5867D9-6D11-42D1-AD9E-17848D43DCFD}" destId="{B080E2AF-8005-4C53-B2CB-532CC236FE8C}" srcOrd="1" destOrd="0" presId="urn:microsoft.com/office/officeart/2018/2/layout/IconVerticalSolidList"/>
    <dgm:cxn modelId="{29D66459-18D3-49E1-8AA5-8C9EC4E903D3}" type="presParOf" srcId="{FD5867D9-6D11-42D1-AD9E-17848D43DCFD}" destId="{EFF5A0B1-5D66-42B0-9EB6-A63D81A173C9}" srcOrd="2" destOrd="0" presId="urn:microsoft.com/office/officeart/2018/2/layout/IconVerticalSolidList"/>
    <dgm:cxn modelId="{935DBA3C-7DC5-4DCA-87A4-393F86439558}" type="presParOf" srcId="{EFF5A0B1-5D66-42B0-9EB6-A63D81A173C9}" destId="{F8C38CAB-53EA-4F85-994A-EE53B9B4BF2E}" srcOrd="0" destOrd="0" presId="urn:microsoft.com/office/officeart/2018/2/layout/IconVerticalSolidList"/>
    <dgm:cxn modelId="{B58E6B6A-83BA-4FDE-B002-EA9485283EE9}" type="presParOf" srcId="{EFF5A0B1-5D66-42B0-9EB6-A63D81A173C9}" destId="{A3A755D1-790C-4961-8EF3-70A08BD9B4EC}" srcOrd="1" destOrd="0" presId="urn:microsoft.com/office/officeart/2018/2/layout/IconVerticalSolidList"/>
    <dgm:cxn modelId="{EE01BCB1-E622-4B0D-AEC7-2C57AE08B30D}" type="presParOf" srcId="{EFF5A0B1-5D66-42B0-9EB6-A63D81A173C9}" destId="{73DB5288-D582-4B20-B923-36E5A4BEF0A6}" srcOrd="2" destOrd="0" presId="urn:microsoft.com/office/officeart/2018/2/layout/IconVerticalSolidList"/>
    <dgm:cxn modelId="{26EAF1AD-002E-4632-8EF8-4B865700E3AF}" type="presParOf" srcId="{EFF5A0B1-5D66-42B0-9EB6-A63D81A173C9}" destId="{358D9266-27AC-4C1C-BFA9-3E03828100E6}" srcOrd="3" destOrd="0" presId="urn:microsoft.com/office/officeart/2018/2/layout/IconVerticalSolidList"/>
    <dgm:cxn modelId="{89B6D361-7744-4C8F-9351-9C7573E223A8}" type="presParOf" srcId="{FD5867D9-6D11-42D1-AD9E-17848D43DCFD}" destId="{C3D2872A-6930-4400-9C9E-97E0EDEA873D}" srcOrd="3" destOrd="0" presId="urn:microsoft.com/office/officeart/2018/2/layout/IconVerticalSolidList"/>
    <dgm:cxn modelId="{B6055FE3-530A-429C-9C09-A70FF271286F}" type="presParOf" srcId="{FD5867D9-6D11-42D1-AD9E-17848D43DCFD}" destId="{CC93F41E-48EC-41E9-8BF4-B7B18C3017CD}" srcOrd="4" destOrd="0" presId="urn:microsoft.com/office/officeart/2018/2/layout/IconVerticalSolidList"/>
    <dgm:cxn modelId="{1872BC57-131D-4451-A3CF-5E977845FE28}" type="presParOf" srcId="{CC93F41E-48EC-41E9-8BF4-B7B18C3017CD}" destId="{33DBC17B-29C3-4C2E-9FD3-7C65D51F374A}" srcOrd="0" destOrd="0" presId="urn:microsoft.com/office/officeart/2018/2/layout/IconVerticalSolidList"/>
    <dgm:cxn modelId="{72BF444C-E9AF-4467-B337-B04391EAD4BC}" type="presParOf" srcId="{CC93F41E-48EC-41E9-8BF4-B7B18C3017CD}" destId="{6F02E6EB-5C15-4C0A-A76A-482876EE7E33}" srcOrd="1" destOrd="0" presId="urn:microsoft.com/office/officeart/2018/2/layout/IconVerticalSolidList"/>
    <dgm:cxn modelId="{E226C865-4FAA-4D5F-8C7E-27CAE762A039}" type="presParOf" srcId="{CC93F41E-48EC-41E9-8BF4-B7B18C3017CD}" destId="{B2697B3D-D5D4-4412-8329-235E25EFFF9B}" srcOrd="2" destOrd="0" presId="urn:microsoft.com/office/officeart/2018/2/layout/IconVerticalSolidList"/>
    <dgm:cxn modelId="{3DB0FA69-3662-410A-9345-0C1135F15AE5}" type="presParOf" srcId="{CC93F41E-48EC-41E9-8BF4-B7B18C3017CD}" destId="{C73914BD-B3C5-4EFB-ADA2-ED9EF1D7CA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5BA92E-4965-46AE-8E94-46906DC89F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212D12-F6B2-44DA-BDE9-72585BDDA4CD}">
      <dgm:prSet/>
      <dgm:spPr/>
      <dgm:t>
        <a:bodyPr/>
        <a:lstStyle/>
        <a:p>
          <a:r>
            <a:rPr lang="en-US"/>
            <a:t>- Focus marketing on users spending more time on site</a:t>
          </a:r>
        </a:p>
      </dgm:t>
    </dgm:pt>
    <dgm:pt modelId="{0DB362F6-D715-4CA1-AA54-E9F13C421400}" type="parTrans" cxnId="{DCD9DBAC-4504-4192-B691-62872AF8CD90}">
      <dgm:prSet/>
      <dgm:spPr/>
      <dgm:t>
        <a:bodyPr/>
        <a:lstStyle/>
        <a:p>
          <a:endParaRPr lang="en-US"/>
        </a:p>
      </dgm:t>
    </dgm:pt>
    <dgm:pt modelId="{45FE18E2-3AC3-4976-AEB6-4D3958AD5839}" type="sibTrans" cxnId="{DCD9DBAC-4504-4192-B691-62872AF8CD90}">
      <dgm:prSet/>
      <dgm:spPr/>
      <dgm:t>
        <a:bodyPr/>
        <a:lstStyle/>
        <a:p>
          <a:endParaRPr lang="en-US"/>
        </a:p>
      </dgm:t>
    </dgm:pt>
    <dgm:pt modelId="{069DCA5A-C6DD-4A32-961D-DFC4548A0F40}">
      <dgm:prSet/>
      <dgm:spPr/>
      <dgm:t>
        <a:bodyPr/>
        <a:lstStyle/>
        <a:p>
          <a:r>
            <a:rPr lang="en-US"/>
            <a:t>- Personalize follow-ups for SMS responders</a:t>
          </a:r>
        </a:p>
      </dgm:t>
    </dgm:pt>
    <dgm:pt modelId="{6382F38B-6CC6-4191-A962-CADF60BB4298}" type="parTrans" cxnId="{B5A5EF4A-8A2B-4FE7-BC8B-62A11D306ECB}">
      <dgm:prSet/>
      <dgm:spPr/>
      <dgm:t>
        <a:bodyPr/>
        <a:lstStyle/>
        <a:p>
          <a:endParaRPr lang="en-US"/>
        </a:p>
      </dgm:t>
    </dgm:pt>
    <dgm:pt modelId="{03D1EADE-D09E-48D8-B9CD-05629AA53CAD}" type="sibTrans" cxnId="{B5A5EF4A-8A2B-4FE7-BC8B-62A11D306ECB}">
      <dgm:prSet/>
      <dgm:spPr/>
      <dgm:t>
        <a:bodyPr/>
        <a:lstStyle/>
        <a:p>
          <a:endParaRPr lang="en-US"/>
        </a:p>
      </dgm:t>
    </dgm:pt>
    <dgm:pt modelId="{CE5D728F-EE79-4CF6-B5CE-3630528AC9C1}">
      <dgm:prSet/>
      <dgm:spPr/>
      <dgm:t>
        <a:bodyPr/>
        <a:lstStyle/>
        <a:p>
          <a:r>
            <a:rPr lang="en-US"/>
            <a:t>- Target working professionals and specific lead sources</a:t>
          </a:r>
        </a:p>
      </dgm:t>
    </dgm:pt>
    <dgm:pt modelId="{3FAB6729-3DAC-464C-99E0-9224FFE8DC11}" type="parTrans" cxnId="{7A14A398-32BB-4D65-8DC0-EA0D36BEC53A}">
      <dgm:prSet/>
      <dgm:spPr/>
      <dgm:t>
        <a:bodyPr/>
        <a:lstStyle/>
        <a:p>
          <a:endParaRPr lang="en-US"/>
        </a:p>
      </dgm:t>
    </dgm:pt>
    <dgm:pt modelId="{76E43B3C-6AC3-4B3B-8988-1D38DAFC955F}" type="sibTrans" cxnId="{7A14A398-32BB-4D65-8DC0-EA0D36BEC53A}">
      <dgm:prSet/>
      <dgm:spPr/>
      <dgm:t>
        <a:bodyPr/>
        <a:lstStyle/>
        <a:p>
          <a:endParaRPr lang="en-US"/>
        </a:p>
      </dgm:t>
    </dgm:pt>
    <dgm:pt modelId="{E7D8C56F-140B-4881-A4D6-1AD345F3CB0F}" type="pres">
      <dgm:prSet presAssocID="{2D5BA92E-4965-46AE-8E94-46906DC89FC7}" presName="root" presStyleCnt="0">
        <dgm:presLayoutVars>
          <dgm:dir/>
          <dgm:resizeHandles val="exact"/>
        </dgm:presLayoutVars>
      </dgm:prSet>
      <dgm:spPr/>
    </dgm:pt>
    <dgm:pt modelId="{0F83FECC-4155-43A3-824F-D0D4145F3A3C}" type="pres">
      <dgm:prSet presAssocID="{47212D12-F6B2-44DA-BDE9-72585BDDA4CD}" presName="compNode" presStyleCnt="0"/>
      <dgm:spPr/>
    </dgm:pt>
    <dgm:pt modelId="{AC2AFE4D-958D-49A7-B38B-2FC0EFCBE3B5}" type="pres">
      <dgm:prSet presAssocID="{47212D12-F6B2-44DA-BDE9-72585BDDA4CD}" presName="bgRect" presStyleLbl="bgShp" presStyleIdx="0" presStyleCnt="3"/>
      <dgm:spPr/>
    </dgm:pt>
    <dgm:pt modelId="{DED897E4-EEEA-46A6-A46C-F6A7F7CFF258}" type="pres">
      <dgm:prSet presAssocID="{47212D12-F6B2-44DA-BDE9-72585BDDA4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8734BEA-F39D-49B5-BEAB-B9B4E7B807C4}" type="pres">
      <dgm:prSet presAssocID="{47212D12-F6B2-44DA-BDE9-72585BDDA4CD}" presName="spaceRect" presStyleCnt="0"/>
      <dgm:spPr/>
    </dgm:pt>
    <dgm:pt modelId="{96CA88B9-282C-4607-987F-F93C9333B6F0}" type="pres">
      <dgm:prSet presAssocID="{47212D12-F6B2-44DA-BDE9-72585BDDA4CD}" presName="parTx" presStyleLbl="revTx" presStyleIdx="0" presStyleCnt="3">
        <dgm:presLayoutVars>
          <dgm:chMax val="0"/>
          <dgm:chPref val="0"/>
        </dgm:presLayoutVars>
      </dgm:prSet>
      <dgm:spPr/>
    </dgm:pt>
    <dgm:pt modelId="{468F2CDE-4AFC-49C6-8FD8-70F8DE28D7A3}" type="pres">
      <dgm:prSet presAssocID="{45FE18E2-3AC3-4976-AEB6-4D3958AD5839}" presName="sibTrans" presStyleCnt="0"/>
      <dgm:spPr/>
    </dgm:pt>
    <dgm:pt modelId="{67F7DDB8-6348-4645-8DF2-FE9491DB35D7}" type="pres">
      <dgm:prSet presAssocID="{069DCA5A-C6DD-4A32-961D-DFC4548A0F40}" presName="compNode" presStyleCnt="0"/>
      <dgm:spPr/>
    </dgm:pt>
    <dgm:pt modelId="{458576FE-489A-4D9D-8195-AE025FF81157}" type="pres">
      <dgm:prSet presAssocID="{069DCA5A-C6DD-4A32-961D-DFC4548A0F40}" presName="bgRect" presStyleLbl="bgShp" presStyleIdx="1" presStyleCnt="3"/>
      <dgm:spPr/>
    </dgm:pt>
    <dgm:pt modelId="{93ED4A53-3E18-4362-BAF0-32EC84CC1150}" type="pres">
      <dgm:prSet presAssocID="{069DCA5A-C6DD-4A32-961D-DFC4548A0F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9212ADE-13D3-48BB-AB6E-F5B9ECD03052}" type="pres">
      <dgm:prSet presAssocID="{069DCA5A-C6DD-4A32-961D-DFC4548A0F40}" presName="spaceRect" presStyleCnt="0"/>
      <dgm:spPr/>
    </dgm:pt>
    <dgm:pt modelId="{5B7B7581-C3DA-41CB-AEDE-4615D2A6B94A}" type="pres">
      <dgm:prSet presAssocID="{069DCA5A-C6DD-4A32-961D-DFC4548A0F40}" presName="parTx" presStyleLbl="revTx" presStyleIdx="1" presStyleCnt="3">
        <dgm:presLayoutVars>
          <dgm:chMax val="0"/>
          <dgm:chPref val="0"/>
        </dgm:presLayoutVars>
      </dgm:prSet>
      <dgm:spPr/>
    </dgm:pt>
    <dgm:pt modelId="{71513719-4AA8-4231-926F-83891BAE22F2}" type="pres">
      <dgm:prSet presAssocID="{03D1EADE-D09E-48D8-B9CD-05629AA53CAD}" presName="sibTrans" presStyleCnt="0"/>
      <dgm:spPr/>
    </dgm:pt>
    <dgm:pt modelId="{19FC24A3-D449-4342-A095-D81AD5AE2B72}" type="pres">
      <dgm:prSet presAssocID="{CE5D728F-EE79-4CF6-B5CE-3630528AC9C1}" presName="compNode" presStyleCnt="0"/>
      <dgm:spPr/>
    </dgm:pt>
    <dgm:pt modelId="{1A218419-C2E5-430A-8AD0-F19B37BB86B5}" type="pres">
      <dgm:prSet presAssocID="{CE5D728F-EE79-4CF6-B5CE-3630528AC9C1}" presName="bgRect" presStyleLbl="bgShp" presStyleIdx="2" presStyleCnt="3"/>
      <dgm:spPr/>
    </dgm:pt>
    <dgm:pt modelId="{1581F5A8-4109-48E2-9A33-997827C11728}" type="pres">
      <dgm:prSet presAssocID="{CE5D728F-EE79-4CF6-B5CE-3630528AC9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BF784FC-2225-4513-B6A8-4001D8661F30}" type="pres">
      <dgm:prSet presAssocID="{CE5D728F-EE79-4CF6-B5CE-3630528AC9C1}" presName="spaceRect" presStyleCnt="0"/>
      <dgm:spPr/>
    </dgm:pt>
    <dgm:pt modelId="{EA24568D-1860-471F-A7AC-08BE40010493}" type="pres">
      <dgm:prSet presAssocID="{CE5D728F-EE79-4CF6-B5CE-3630528AC9C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FCCB23-9A1A-464A-AFD6-8B1625957372}" type="presOf" srcId="{47212D12-F6B2-44DA-BDE9-72585BDDA4CD}" destId="{96CA88B9-282C-4607-987F-F93C9333B6F0}" srcOrd="0" destOrd="0" presId="urn:microsoft.com/office/officeart/2018/2/layout/IconVerticalSolidList"/>
    <dgm:cxn modelId="{CA258E5F-C39B-43B0-BEC3-EA7DDAE81E6B}" type="presOf" srcId="{069DCA5A-C6DD-4A32-961D-DFC4548A0F40}" destId="{5B7B7581-C3DA-41CB-AEDE-4615D2A6B94A}" srcOrd="0" destOrd="0" presId="urn:microsoft.com/office/officeart/2018/2/layout/IconVerticalSolidList"/>
    <dgm:cxn modelId="{B5A5EF4A-8A2B-4FE7-BC8B-62A11D306ECB}" srcId="{2D5BA92E-4965-46AE-8E94-46906DC89FC7}" destId="{069DCA5A-C6DD-4A32-961D-DFC4548A0F40}" srcOrd="1" destOrd="0" parTransId="{6382F38B-6CC6-4191-A962-CADF60BB4298}" sibTransId="{03D1EADE-D09E-48D8-B9CD-05629AA53CAD}"/>
    <dgm:cxn modelId="{4D61E750-AE98-41C5-B73D-F0031151B790}" type="presOf" srcId="{CE5D728F-EE79-4CF6-B5CE-3630528AC9C1}" destId="{EA24568D-1860-471F-A7AC-08BE40010493}" srcOrd="0" destOrd="0" presId="urn:microsoft.com/office/officeart/2018/2/layout/IconVerticalSolidList"/>
    <dgm:cxn modelId="{7A14A398-32BB-4D65-8DC0-EA0D36BEC53A}" srcId="{2D5BA92E-4965-46AE-8E94-46906DC89FC7}" destId="{CE5D728F-EE79-4CF6-B5CE-3630528AC9C1}" srcOrd="2" destOrd="0" parTransId="{3FAB6729-3DAC-464C-99E0-9224FFE8DC11}" sibTransId="{76E43B3C-6AC3-4B3B-8988-1D38DAFC955F}"/>
    <dgm:cxn modelId="{DCD9DBAC-4504-4192-B691-62872AF8CD90}" srcId="{2D5BA92E-4965-46AE-8E94-46906DC89FC7}" destId="{47212D12-F6B2-44DA-BDE9-72585BDDA4CD}" srcOrd="0" destOrd="0" parTransId="{0DB362F6-D715-4CA1-AA54-E9F13C421400}" sibTransId="{45FE18E2-3AC3-4976-AEB6-4D3958AD5839}"/>
    <dgm:cxn modelId="{899C55CB-72B9-413C-BD5F-C7A6550C8CA7}" type="presOf" srcId="{2D5BA92E-4965-46AE-8E94-46906DC89FC7}" destId="{E7D8C56F-140B-4881-A4D6-1AD345F3CB0F}" srcOrd="0" destOrd="0" presId="urn:microsoft.com/office/officeart/2018/2/layout/IconVerticalSolidList"/>
    <dgm:cxn modelId="{46217AF6-AB9E-4856-9A4D-F96FFB108B79}" type="presParOf" srcId="{E7D8C56F-140B-4881-A4D6-1AD345F3CB0F}" destId="{0F83FECC-4155-43A3-824F-D0D4145F3A3C}" srcOrd="0" destOrd="0" presId="urn:microsoft.com/office/officeart/2018/2/layout/IconVerticalSolidList"/>
    <dgm:cxn modelId="{25CEE7B2-8627-4AD2-B1FC-BD6773D88AA3}" type="presParOf" srcId="{0F83FECC-4155-43A3-824F-D0D4145F3A3C}" destId="{AC2AFE4D-958D-49A7-B38B-2FC0EFCBE3B5}" srcOrd="0" destOrd="0" presId="urn:microsoft.com/office/officeart/2018/2/layout/IconVerticalSolidList"/>
    <dgm:cxn modelId="{0617E001-C517-4C01-A15E-46904A6154D0}" type="presParOf" srcId="{0F83FECC-4155-43A3-824F-D0D4145F3A3C}" destId="{DED897E4-EEEA-46A6-A46C-F6A7F7CFF258}" srcOrd="1" destOrd="0" presId="urn:microsoft.com/office/officeart/2018/2/layout/IconVerticalSolidList"/>
    <dgm:cxn modelId="{A0BCC5BE-7000-4F56-BF5A-6E7CD4419E4E}" type="presParOf" srcId="{0F83FECC-4155-43A3-824F-D0D4145F3A3C}" destId="{E8734BEA-F39D-49B5-BEAB-B9B4E7B807C4}" srcOrd="2" destOrd="0" presId="urn:microsoft.com/office/officeart/2018/2/layout/IconVerticalSolidList"/>
    <dgm:cxn modelId="{D5BDF730-D03B-4075-B8BF-C96F5211AD46}" type="presParOf" srcId="{0F83FECC-4155-43A3-824F-D0D4145F3A3C}" destId="{96CA88B9-282C-4607-987F-F93C9333B6F0}" srcOrd="3" destOrd="0" presId="urn:microsoft.com/office/officeart/2018/2/layout/IconVerticalSolidList"/>
    <dgm:cxn modelId="{F1F1157C-0752-4E4D-9C39-8A97A8C57433}" type="presParOf" srcId="{E7D8C56F-140B-4881-A4D6-1AD345F3CB0F}" destId="{468F2CDE-4AFC-49C6-8FD8-70F8DE28D7A3}" srcOrd="1" destOrd="0" presId="urn:microsoft.com/office/officeart/2018/2/layout/IconVerticalSolidList"/>
    <dgm:cxn modelId="{C81ED481-9A3D-4AC0-9242-C5690DF02ECA}" type="presParOf" srcId="{E7D8C56F-140B-4881-A4D6-1AD345F3CB0F}" destId="{67F7DDB8-6348-4645-8DF2-FE9491DB35D7}" srcOrd="2" destOrd="0" presId="urn:microsoft.com/office/officeart/2018/2/layout/IconVerticalSolidList"/>
    <dgm:cxn modelId="{7F96B42A-7D23-4909-8A57-1A71C7A8F027}" type="presParOf" srcId="{67F7DDB8-6348-4645-8DF2-FE9491DB35D7}" destId="{458576FE-489A-4D9D-8195-AE025FF81157}" srcOrd="0" destOrd="0" presId="urn:microsoft.com/office/officeart/2018/2/layout/IconVerticalSolidList"/>
    <dgm:cxn modelId="{770AD6BF-5E4C-44E8-AA8B-47B8D4F4074E}" type="presParOf" srcId="{67F7DDB8-6348-4645-8DF2-FE9491DB35D7}" destId="{93ED4A53-3E18-4362-BAF0-32EC84CC1150}" srcOrd="1" destOrd="0" presId="urn:microsoft.com/office/officeart/2018/2/layout/IconVerticalSolidList"/>
    <dgm:cxn modelId="{5AD941B3-AF92-44D3-9AEA-B3F06A557180}" type="presParOf" srcId="{67F7DDB8-6348-4645-8DF2-FE9491DB35D7}" destId="{99212ADE-13D3-48BB-AB6E-F5B9ECD03052}" srcOrd="2" destOrd="0" presId="urn:microsoft.com/office/officeart/2018/2/layout/IconVerticalSolidList"/>
    <dgm:cxn modelId="{B1F1667F-5C80-449D-9716-B9EE3CEA851E}" type="presParOf" srcId="{67F7DDB8-6348-4645-8DF2-FE9491DB35D7}" destId="{5B7B7581-C3DA-41CB-AEDE-4615D2A6B94A}" srcOrd="3" destOrd="0" presId="urn:microsoft.com/office/officeart/2018/2/layout/IconVerticalSolidList"/>
    <dgm:cxn modelId="{BC75915E-E6BD-4486-9817-7C087732291A}" type="presParOf" srcId="{E7D8C56F-140B-4881-A4D6-1AD345F3CB0F}" destId="{71513719-4AA8-4231-926F-83891BAE22F2}" srcOrd="3" destOrd="0" presId="urn:microsoft.com/office/officeart/2018/2/layout/IconVerticalSolidList"/>
    <dgm:cxn modelId="{C8947492-04E8-4AE4-A176-E998A261FDBA}" type="presParOf" srcId="{E7D8C56F-140B-4881-A4D6-1AD345F3CB0F}" destId="{19FC24A3-D449-4342-A095-D81AD5AE2B72}" srcOrd="4" destOrd="0" presId="urn:microsoft.com/office/officeart/2018/2/layout/IconVerticalSolidList"/>
    <dgm:cxn modelId="{3FA23E0D-BA44-45B8-B843-B43063BAFD98}" type="presParOf" srcId="{19FC24A3-D449-4342-A095-D81AD5AE2B72}" destId="{1A218419-C2E5-430A-8AD0-F19B37BB86B5}" srcOrd="0" destOrd="0" presId="urn:microsoft.com/office/officeart/2018/2/layout/IconVerticalSolidList"/>
    <dgm:cxn modelId="{EE0871DE-400D-4DE8-B21E-3181BFC285FA}" type="presParOf" srcId="{19FC24A3-D449-4342-A095-D81AD5AE2B72}" destId="{1581F5A8-4109-48E2-9A33-997827C11728}" srcOrd="1" destOrd="0" presId="urn:microsoft.com/office/officeart/2018/2/layout/IconVerticalSolidList"/>
    <dgm:cxn modelId="{825725B2-A8CE-4662-87AF-1AB0706618FC}" type="presParOf" srcId="{19FC24A3-D449-4342-A095-D81AD5AE2B72}" destId="{8BF784FC-2225-4513-B6A8-4001D8661F30}" srcOrd="2" destOrd="0" presId="urn:microsoft.com/office/officeart/2018/2/layout/IconVerticalSolidList"/>
    <dgm:cxn modelId="{D00166C7-9A9C-4448-9625-17D011939E5C}" type="presParOf" srcId="{19FC24A3-D449-4342-A095-D81AD5AE2B72}" destId="{EA24568D-1860-471F-A7AC-08BE400104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ED4E65-1E1B-4DBF-8E65-CFC0426784CF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CD02C90-758D-44B5-9CC8-BAA572702A73}">
      <dgm:prSet/>
      <dgm:spPr/>
      <dgm:t>
        <a:bodyPr/>
        <a:lstStyle/>
        <a:p>
          <a:r>
            <a:rPr lang="en-US"/>
            <a:t>- Lower threshold to ~0.3 to maximize recall</a:t>
          </a:r>
        </a:p>
      </dgm:t>
    </dgm:pt>
    <dgm:pt modelId="{B3A5408B-AB03-4AF2-A565-3308B5176602}" type="parTrans" cxnId="{CFEBA647-8306-4582-A53B-167B2DEB571A}">
      <dgm:prSet/>
      <dgm:spPr/>
      <dgm:t>
        <a:bodyPr/>
        <a:lstStyle/>
        <a:p>
          <a:endParaRPr lang="en-US"/>
        </a:p>
      </dgm:t>
    </dgm:pt>
    <dgm:pt modelId="{51A3BB95-D7BB-476A-9F84-F31C0C109F1C}" type="sibTrans" cxnId="{CFEBA647-8306-4582-A53B-167B2DEB571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D643541-8CE9-4C79-B3EC-41C0CB376C72}">
      <dgm:prSet/>
      <dgm:spPr/>
      <dgm:t>
        <a:bodyPr/>
        <a:lstStyle/>
        <a:p>
          <a:r>
            <a:rPr lang="en-US"/>
            <a:t>- Call all predicted leads with even moderate probability</a:t>
          </a:r>
        </a:p>
      </dgm:t>
    </dgm:pt>
    <dgm:pt modelId="{20544D2A-67A2-408F-8940-AF292A18F65E}" type="parTrans" cxnId="{0A20BA09-1AFC-41F8-97A0-0B578940F92E}">
      <dgm:prSet/>
      <dgm:spPr/>
      <dgm:t>
        <a:bodyPr/>
        <a:lstStyle/>
        <a:p>
          <a:endParaRPr lang="en-US"/>
        </a:p>
      </dgm:t>
    </dgm:pt>
    <dgm:pt modelId="{6BD7F98C-D2CA-4846-BE00-F150136C5DD2}" type="sibTrans" cxnId="{0A20BA09-1AFC-41F8-97A0-0B578940F92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523EC45-B76E-42EB-8E96-29AB583D56D3}">
      <dgm:prSet/>
      <dgm:spPr/>
      <dgm:t>
        <a:bodyPr/>
        <a:lstStyle/>
        <a:p>
          <a:r>
            <a:rPr lang="en-US"/>
            <a:t>- Prioritize speed and volume</a:t>
          </a:r>
        </a:p>
      </dgm:t>
    </dgm:pt>
    <dgm:pt modelId="{74BEE306-89B5-47A4-9F3A-A45453686776}" type="parTrans" cxnId="{87B17506-98B9-4B76-94D6-5292B079BA34}">
      <dgm:prSet/>
      <dgm:spPr/>
      <dgm:t>
        <a:bodyPr/>
        <a:lstStyle/>
        <a:p>
          <a:endParaRPr lang="en-US"/>
        </a:p>
      </dgm:t>
    </dgm:pt>
    <dgm:pt modelId="{17904357-1B6C-45CD-B5A5-6CAC1D1596DD}" type="sibTrans" cxnId="{87B17506-98B9-4B76-94D6-5292B079BA3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2C76F8E-0799-4B19-B569-417B9A2494FD}" type="pres">
      <dgm:prSet presAssocID="{B9ED4E65-1E1B-4DBF-8E65-CFC0426784CF}" presName="Name0" presStyleCnt="0">
        <dgm:presLayoutVars>
          <dgm:animLvl val="lvl"/>
          <dgm:resizeHandles val="exact"/>
        </dgm:presLayoutVars>
      </dgm:prSet>
      <dgm:spPr/>
    </dgm:pt>
    <dgm:pt modelId="{1BA67FAC-E1F4-466A-B5A1-10294C202D95}" type="pres">
      <dgm:prSet presAssocID="{8CD02C90-758D-44B5-9CC8-BAA572702A73}" presName="compositeNode" presStyleCnt="0">
        <dgm:presLayoutVars>
          <dgm:bulletEnabled val="1"/>
        </dgm:presLayoutVars>
      </dgm:prSet>
      <dgm:spPr/>
    </dgm:pt>
    <dgm:pt modelId="{DD848449-AA32-4AE8-8D58-813EF23EC6F1}" type="pres">
      <dgm:prSet presAssocID="{8CD02C90-758D-44B5-9CC8-BAA572702A73}" presName="bgRect" presStyleLbl="bgAccFollowNode1" presStyleIdx="0" presStyleCnt="3"/>
      <dgm:spPr/>
    </dgm:pt>
    <dgm:pt modelId="{54BFE887-2759-4417-A898-78F44CD081D8}" type="pres">
      <dgm:prSet presAssocID="{51A3BB95-D7BB-476A-9F84-F31C0C109F1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268B41D1-FC65-4644-AEAC-73BCA3206F49}" type="pres">
      <dgm:prSet presAssocID="{8CD02C90-758D-44B5-9CC8-BAA572702A73}" presName="bottomLine" presStyleLbl="alignNode1" presStyleIdx="1" presStyleCnt="6">
        <dgm:presLayoutVars/>
      </dgm:prSet>
      <dgm:spPr/>
    </dgm:pt>
    <dgm:pt modelId="{7AA34608-7BA7-4BB0-BD0D-5AEDAFE6550D}" type="pres">
      <dgm:prSet presAssocID="{8CD02C90-758D-44B5-9CC8-BAA572702A73}" presName="nodeText" presStyleLbl="bgAccFollowNode1" presStyleIdx="0" presStyleCnt="3">
        <dgm:presLayoutVars>
          <dgm:bulletEnabled val="1"/>
        </dgm:presLayoutVars>
      </dgm:prSet>
      <dgm:spPr/>
    </dgm:pt>
    <dgm:pt modelId="{E1F1C5BE-EAF5-4574-B56E-AB04BE441F52}" type="pres">
      <dgm:prSet presAssocID="{51A3BB95-D7BB-476A-9F84-F31C0C109F1C}" presName="sibTrans" presStyleCnt="0"/>
      <dgm:spPr/>
    </dgm:pt>
    <dgm:pt modelId="{4904E2A4-7411-4719-B2DB-F44516FF50F7}" type="pres">
      <dgm:prSet presAssocID="{CD643541-8CE9-4C79-B3EC-41C0CB376C72}" presName="compositeNode" presStyleCnt="0">
        <dgm:presLayoutVars>
          <dgm:bulletEnabled val="1"/>
        </dgm:presLayoutVars>
      </dgm:prSet>
      <dgm:spPr/>
    </dgm:pt>
    <dgm:pt modelId="{47AAFF65-13B4-4BA6-9A70-1499203D289B}" type="pres">
      <dgm:prSet presAssocID="{CD643541-8CE9-4C79-B3EC-41C0CB376C72}" presName="bgRect" presStyleLbl="bgAccFollowNode1" presStyleIdx="1" presStyleCnt="3"/>
      <dgm:spPr/>
    </dgm:pt>
    <dgm:pt modelId="{579AA6E6-25B7-43EF-9C02-B67E9C5F26DF}" type="pres">
      <dgm:prSet presAssocID="{6BD7F98C-D2CA-4846-BE00-F150136C5DD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C9EDEEA-0C20-493B-9F90-64A9EC97F2F4}" type="pres">
      <dgm:prSet presAssocID="{CD643541-8CE9-4C79-B3EC-41C0CB376C72}" presName="bottomLine" presStyleLbl="alignNode1" presStyleIdx="3" presStyleCnt="6">
        <dgm:presLayoutVars/>
      </dgm:prSet>
      <dgm:spPr/>
    </dgm:pt>
    <dgm:pt modelId="{E7CFC038-0E03-411D-A34B-A2BB3237C9B0}" type="pres">
      <dgm:prSet presAssocID="{CD643541-8CE9-4C79-B3EC-41C0CB376C72}" presName="nodeText" presStyleLbl="bgAccFollowNode1" presStyleIdx="1" presStyleCnt="3">
        <dgm:presLayoutVars>
          <dgm:bulletEnabled val="1"/>
        </dgm:presLayoutVars>
      </dgm:prSet>
      <dgm:spPr/>
    </dgm:pt>
    <dgm:pt modelId="{1BC57573-FB41-48D1-B03F-4E8FEE3958D4}" type="pres">
      <dgm:prSet presAssocID="{6BD7F98C-D2CA-4846-BE00-F150136C5DD2}" presName="sibTrans" presStyleCnt="0"/>
      <dgm:spPr/>
    </dgm:pt>
    <dgm:pt modelId="{DF260713-E8FC-4B9D-88BA-AF18FD0EF5C7}" type="pres">
      <dgm:prSet presAssocID="{4523EC45-B76E-42EB-8E96-29AB583D56D3}" presName="compositeNode" presStyleCnt="0">
        <dgm:presLayoutVars>
          <dgm:bulletEnabled val="1"/>
        </dgm:presLayoutVars>
      </dgm:prSet>
      <dgm:spPr/>
    </dgm:pt>
    <dgm:pt modelId="{0F67B514-236B-458D-9383-2BECBB2A4002}" type="pres">
      <dgm:prSet presAssocID="{4523EC45-B76E-42EB-8E96-29AB583D56D3}" presName="bgRect" presStyleLbl="bgAccFollowNode1" presStyleIdx="2" presStyleCnt="3"/>
      <dgm:spPr/>
    </dgm:pt>
    <dgm:pt modelId="{CE70E640-CB56-4C47-877E-86A5259D9E58}" type="pres">
      <dgm:prSet presAssocID="{17904357-1B6C-45CD-B5A5-6CAC1D1596D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20F1E5B-48D0-4E4D-A71F-D3D1AEF2339B}" type="pres">
      <dgm:prSet presAssocID="{4523EC45-B76E-42EB-8E96-29AB583D56D3}" presName="bottomLine" presStyleLbl="alignNode1" presStyleIdx="5" presStyleCnt="6">
        <dgm:presLayoutVars/>
      </dgm:prSet>
      <dgm:spPr/>
    </dgm:pt>
    <dgm:pt modelId="{6001BFEF-D150-48F9-80F2-A51354A395A2}" type="pres">
      <dgm:prSet presAssocID="{4523EC45-B76E-42EB-8E96-29AB583D56D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7B17506-98B9-4B76-94D6-5292B079BA34}" srcId="{B9ED4E65-1E1B-4DBF-8E65-CFC0426784CF}" destId="{4523EC45-B76E-42EB-8E96-29AB583D56D3}" srcOrd="2" destOrd="0" parTransId="{74BEE306-89B5-47A4-9F3A-A45453686776}" sibTransId="{17904357-1B6C-45CD-B5A5-6CAC1D1596DD}"/>
    <dgm:cxn modelId="{0A20BA09-1AFC-41F8-97A0-0B578940F92E}" srcId="{B9ED4E65-1E1B-4DBF-8E65-CFC0426784CF}" destId="{CD643541-8CE9-4C79-B3EC-41C0CB376C72}" srcOrd="1" destOrd="0" parTransId="{20544D2A-67A2-408F-8940-AF292A18F65E}" sibTransId="{6BD7F98C-D2CA-4846-BE00-F150136C5DD2}"/>
    <dgm:cxn modelId="{807E611D-29B7-47F9-92EF-5F4C9ADF1514}" type="presOf" srcId="{17904357-1B6C-45CD-B5A5-6CAC1D1596DD}" destId="{CE70E640-CB56-4C47-877E-86A5259D9E58}" srcOrd="0" destOrd="0" presId="urn:microsoft.com/office/officeart/2016/7/layout/BasicLinearProcessNumbered"/>
    <dgm:cxn modelId="{08818B25-3EE1-43F9-8B6B-7BF9E281FB7A}" type="presOf" srcId="{B9ED4E65-1E1B-4DBF-8E65-CFC0426784CF}" destId="{42C76F8E-0799-4B19-B569-417B9A2494FD}" srcOrd="0" destOrd="0" presId="urn:microsoft.com/office/officeart/2016/7/layout/BasicLinearProcessNumbered"/>
    <dgm:cxn modelId="{5B705533-3438-42E9-94A7-5101FFC7A99C}" type="presOf" srcId="{6BD7F98C-D2CA-4846-BE00-F150136C5DD2}" destId="{579AA6E6-25B7-43EF-9C02-B67E9C5F26DF}" srcOrd="0" destOrd="0" presId="urn:microsoft.com/office/officeart/2016/7/layout/BasicLinearProcessNumbered"/>
    <dgm:cxn modelId="{3BDBE335-58D7-4767-9272-5923C3E6E3DD}" type="presOf" srcId="{4523EC45-B76E-42EB-8E96-29AB583D56D3}" destId="{6001BFEF-D150-48F9-80F2-A51354A395A2}" srcOrd="1" destOrd="0" presId="urn:microsoft.com/office/officeart/2016/7/layout/BasicLinearProcessNumbered"/>
    <dgm:cxn modelId="{CFEBA647-8306-4582-A53B-167B2DEB571A}" srcId="{B9ED4E65-1E1B-4DBF-8E65-CFC0426784CF}" destId="{8CD02C90-758D-44B5-9CC8-BAA572702A73}" srcOrd="0" destOrd="0" parTransId="{B3A5408B-AB03-4AF2-A565-3308B5176602}" sibTransId="{51A3BB95-D7BB-476A-9F84-F31C0C109F1C}"/>
    <dgm:cxn modelId="{1983EF51-8A0D-4C59-86FB-3C596CCA2B70}" type="presOf" srcId="{4523EC45-B76E-42EB-8E96-29AB583D56D3}" destId="{0F67B514-236B-458D-9383-2BECBB2A4002}" srcOrd="0" destOrd="0" presId="urn:microsoft.com/office/officeart/2016/7/layout/BasicLinearProcessNumbered"/>
    <dgm:cxn modelId="{C4FFE477-055C-4566-B324-E6A4C8B8A88E}" type="presOf" srcId="{51A3BB95-D7BB-476A-9F84-F31C0C109F1C}" destId="{54BFE887-2759-4417-A898-78F44CD081D8}" srcOrd="0" destOrd="0" presId="urn:microsoft.com/office/officeart/2016/7/layout/BasicLinearProcessNumbered"/>
    <dgm:cxn modelId="{F5A11091-D0CE-49FD-8552-A7C5451F630E}" type="presOf" srcId="{CD643541-8CE9-4C79-B3EC-41C0CB376C72}" destId="{E7CFC038-0E03-411D-A34B-A2BB3237C9B0}" srcOrd="1" destOrd="0" presId="urn:microsoft.com/office/officeart/2016/7/layout/BasicLinearProcessNumbered"/>
    <dgm:cxn modelId="{7788BA9A-E27E-45A6-9E2A-99085C6C0FDF}" type="presOf" srcId="{8CD02C90-758D-44B5-9CC8-BAA572702A73}" destId="{7AA34608-7BA7-4BB0-BD0D-5AEDAFE6550D}" srcOrd="1" destOrd="0" presId="urn:microsoft.com/office/officeart/2016/7/layout/BasicLinearProcessNumbered"/>
    <dgm:cxn modelId="{03B745BA-DAD5-4546-9AD2-B3902D0BD568}" type="presOf" srcId="{8CD02C90-758D-44B5-9CC8-BAA572702A73}" destId="{DD848449-AA32-4AE8-8D58-813EF23EC6F1}" srcOrd="0" destOrd="0" presId="urn:microsoft.com/office/officeart/2016/7/layout/BasicLinearProcessNumbered"/>
    <dgm:cxn modelId="{0C5D6FCF-F48F-441A-B9A4-665505347838}" type="presOf" srcId="{CD643541-8CE9-4C79-B3EC-41C0CB376C72}" destId="{47AAFF65-13B4-4BA6-9A70-1499203D289B}" srcOrd="0" destOrd="0" presId="urn:microsoft.com/office/officeart/2016/7/layout/BasicLinearProcessNumbered"/>
    <dgm:cxn modelId="{68AF3364-DF3F-4BBF-9DD0-70B948697438}" type="presParOf" srcId="{42C76F8E-0799-4B19-B569-417B9A2494FD}" destId="{1BA67FAC-E1F4-466A-B5A1-10294C202D95}" srcOrd="0" destOrd="0" presId="urn:microsoft.com/office/officeart/2016/7/layout/BasicLinearProcessNumbered"/>
    <dgm:cxn modelId="{55124716-DA6D-42EE-B8D0-474AD97A3275}" type="presParOf" srcId="{1BA67FAC-E1F4-466A-B5A1-10294C202D95}" destId="{DD848449-AA32-4AE8-8D58-813EF23EC6F1}" srcOrd="0" destOrd="0" presId="urn:microsoft.com/office/officeart/2016/7/layout/BasicLinearProcessNumbered"/>
    <dgm:cxn modelId="{A6DD38F0-1119-4089-96C0-EE4FDDB13B18}" type="presParOf" srcId="{1BA67FAC-E1F4-466A-B5A1-10294C202D95}" destId="{54BFE887-2759-4417-A898-78F44CD081D8}" srcOrd="1" destOrd="0" presId="urn:microsoft.com/office/officeart/2016/7/layout/BasicLinearProcessNumbered"/>
    <dgm:cxn modelId="{52B2DBA4-AA96-44EB-BFEF-8DA2B6AD1DA3}" type="presParOf" srcId="{1BA67FAC-E1F4-466A-B5A1-10294C202D95}" destId="{268B41D1-FC65-4644-AEAC-73BCA3206F49}" srcOrd="2" destOrd="0" presId="urn:microsoft.com/office/officeart/2016/7/layout/BasicLinearProcessNumbered"/>
    <dgm:cxn modelId="{558E8261-B77F-43CF-92D3-70AD54A19155}" type="presParOf" srcId="{1BA67FAC-E1F4-466A-B5A1-10294C202D95}" destId="{7AA34608-7BA7-4BB0-BD0D-5AEDAFE6550D}" srcOrd="3" destOrd="0" presId="urn:microsoft.com/office/officeart/2016/7/layout/BasicLinearProcessNumbered"/>
    <dgm:cxn modelId="{BE78A968-B634-403B-8FC4-4FEC7B6ACE93}" type="presParOf" srcId="{42C76F8E-0799-4B19-B569-417B9A2494FD}" destId="{E1F1C5BE-EAF5-4574-B56E-AB04BE441F52}" srcOrd="1" destOrd="0" presId="urn:microsoft.com/office/officeart/2016/7/layout/BasicLinearProcessNumbered"/>
    <dgm:cxn modelId="{419F8F08-15D0-4C4A-9561-94AAAE891111}" type="presParOf" srcId="{42C76F8E-0799-4B19-B569-417B9A2494FD}" destId="{4904E2A4-7411-4719-B2DB-F44516FF50F7}" srcOrd="2" destOrd="0" presId="urn:microsoft.com/office/officeart/2016/7/layout/BasicLinearProcessNumbered"/>
    <dgm:cxn modelId="{F5D35B41-41D3-4165-AC65-999454F83D4D}" type="presParOf" srcId="{4904E2A4-7411-4719-B2DB-F44516FF50F7}" destId="{47AAFF65-13B4-4BA6-9A70-1499203D289B}" srcOrd="0" destOrd="0" presId="urn:microsoft.com/office/officeart/2016/7/layout/BasicLinearProcessNumbered"/>
    <dgm:cxn modelId="{86394C11-C113-423D-9E96-B83501579992}" type="presParOf" srcId="{4904E2A4-7411-4719-B2DB-F44516FF50F7}" destId="{579AA6E6-25B7-43EF-9C02-B67E9C5F26DF}" srcOrd="1" destOrd="0" presId="urn:microsoft.com/office/officeart/2016/7/layout/BasicLinearProcessNumbered"/>
    <dgm:cxn modelId="{A8F59A49-961A-48D9-9302-F2147AF5B76C}" type="presParOf" srcId="{4904E2A4-7411-4719-B2DB-F44516FF50F7}" destId="{DC9EDEEA-0C20-493B-9F90-64A9EC97F2F4}" srcOrd="2" destOrd="0" presId="urn:microsoft.com/office/officeart/2016/7/layout/BasicLinearProcessNumbered"/>
    <dgm:cxn modelId="{9A0D260A-1D78-46EA-9F8D-D7C60A649775}" type="presParOf" srcId="{4904E2A4-7411-4719-B2DB-F44516FF50F7}" destId="{E7CFC038-0E03-411D-A34B-A2BB3237C9B0}" srcOrd="3" destOrd="0" presId="urn:microsoft.com/office/officeart/2016/7/layout/BasicLinearProcessNumbered"/>
    <dgm:cxn modelId="{CFEE36BF-44C2-4893-91AE-D30886F96CEF}" type="presParOf" srcId="{42C76F8E-0799-4B19-B569-417B9A2494FD}" destId="{1BC57573-FB41-48D1-B03F-4E8FEE3958D4}" srcOrd="3" destOrd="0" presId="urn:microsoft.com/office/officeart/2016/7/layout/BasicLinearProcessNumbered"/>
    <dgm:cxn modelId="{6072A1E0-C487-419F-89FD-7F6F5F1CF336}" type="presParOf" srcId="{42C76F8E-0799-4B19-B569-417B9A2494FD}" destId="{DF260713-E8FC-4B9D-88BA-AF18FD0EF5C7}" srcOrd="4" destOrd="0" presId="urn:microsoft.com/office/officeart/2016/7/layout/BasicLinearProcessNumbered"/>
    <dgm:cxn modelId="{BB5731EB-25CA-4907-9015-7D7EE890B3F7}" type="presParOf" srcId="{DF260713-E8FC-4B9D-88BA-AF18FD0EF5C7}" destId="{0F67B514-236B-458D-9383-2BECBB2A4002}" srcOrd="0" destOrd="0" presId="urn:microsoft.com/office/officeart/2016/7/layout/BasicLinearProcessNumbered"/>
    <dgm:cxn modelId="{E5CF86F6-1E53-409A-A1F7-51971FD9DC98}" type="presParOf" srcId="{DF260713-E8FC-4B9D-88BA-AF18FD0EF5C7}" destId="{CE70E640-CB56-4C47-877E-86A5259D9E58}" srcOrd="1" destOrd="0" presId="urn:microsoft.com/office/officeart/2016/7/layout/BasicLinearProcessNumbered"/>
    <dgm:cxn modelId="{34DE04E6-8156-4816-A602-6594BCA65C29}" type="presParOf" srcId="{DF260713-E8FC-4B9D-88BA-AF18FD0EF5C7}" destId="{A20F1E5B-48D0-4E4D-A71F-D3D1AEF2339B}" srcOrd="2" destOrd="0" presId="urn:microsoft.com/office/officeart/2016/7/layout/BasicLinearProcessNumbered"/>
    <dgm:cxn modelId="{8A70186E-52D9-4926-9667-FAE01EB86EDB}" type="presParOf" srcId="{DF260713-E8FC-4B9D-88BA-AF18FD0EF5C7}" destId="{6001BFEF-D150-48F9-80F2-A51354A395A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56DD540-CEFE-4A13-9252-29E7DB65D326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FCDAF36-EDCF-424A-A91E-DD667AB28035}">
      <dgm:prSet/>
      <dgm:spPr/>
      <dgm:t>
        <a:bodyPr/>
        <a:lstStyle/>
        <a:p>
          <a:r>
            <a:rPr lang="en-US"/>
            <a:t>- Raise threshold to 0.75+ to maximize precision</a:t>
          </a:r>
        </a:p>
      </dgm:t>
    </dgm:pt>
    <dgm:pt modelId="{DC1644A0-7DE7-4914-9DEC-53673A7FCFC4}" type="parTrans" cxnId="{3D8F50D9-925E-4545-96E2-0E9CE58EF39A}">
      <dgm:prSet/>
      <dgm:spPr/>
      <dgm:t>
        <a:bodyPr/>
        <a:lstStyle/>
        <a:p>
          <a:endParaRPr lang="en-US"/>
        </a:p>
      </dgm:t>
    </dgm:pt>
    <dgm:pt modelId="{B3559AB5-4B37-4401-8642-DF4824D29311}" type="sibTrans" cxnId="{3D8F50D9-925E-4545-96E2-0E9CE58EF39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372E445-A96B-4B6D-ACAB-C75E8363879F}">
      <dgm:prSet/>
      <dgm:spPr/>
      <dgm:t>
        <a:bodyPr/>
        <a:lstStyle/>
        <a:p>
          <a:r>
            <a:rPr lang="en-US"/>
            <a:t>- Focus only on highly probable leads</a:t>
          </a:r>
        </a:p>
      </dgm:t>
    </dgm:pt>
    <dgm:pt modelId="{B3B6616E-14FF-4591-8E3E-A6443C3B51C1}" type="parTrans" cxnId="{53F780CF-0511-4B26-B287-A1E1E01DE1E1}">
      <dgm:prSet/>
      <dgm:spPr/>
      <dgm:t>
        <a:bodyPr/>
        <a:lstStyle/>
        <a:p>
          <a:endParaRPr lang="en-US"/>
        </a:p>
      </dgm:t>
    </dgm:pt>
    <dgm:pt modelId="{080B1E33-CD15-4B41-8FF5-AC0772574E01}" type="sibTrans" cxnId="{53F780CF-0511-4B26-B287-A1E1E01DE1E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5FB3BC3-A2D1-4EB1-AAF3-99FBE0832EF0}">
      <dgm:prSet/>
      <dgm:spPr/>
      <dgm:t>
        <a:bodyPr/>
        <a:lstStyle/>
        <a:p>
          <a:r>
            <a:rPr lang="en-US"/>
            <a:t>- Reduce unnecessary calls to save effort</a:t>
          </a:r>
        </a:p>
      </dgm:t>
    </dgm:pt>
    <dgm:pt modelId="{292ECEDC-634B-46B3-A40D-EA9236999459}" type="parTrans" cxnId="{ED079C06-EB60-49DC-A697-F29F0F00DA25}">
      <dgm:prSet/>
      <dgm:spPr/>
      <dgm:t>
        <a:bodyPr/>
        <a:lstStyle/>
        <a:p>
          <a:endParaRPr lang="en-US"/>
        </a:p>
      </dgm:t>
    </dgm:pt>
    <dgm:pt modelId="{76C63A4A-A6C8-411C-97AA-8C8A322A8CF7}" type="sibTrans" cxnId="{ED079C06-EB60-49DC-A697-F29F0F00DA2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477F4DB-4DCB-49E9-8F48-11281F5A57C6}" type="pres">
      <dgm:prSet presAssocID="{856DD540-CEFE-4A13-9252-29E7DB65D326}" presName="Name0" presStyleCnt="0">
        <dgm:presLayoutVars>
          <dgm:animLvl val="lvl"/>
          <dgm:resizeHandles val="exact"/>
        </dgm:presLayoutVars>
      </dgm:prSet>
      <dgm:spPr/>
    </dgm:pt>
    <dgm:pt modelId="{B82A44A4-758F-41DF-A769-04A1303381AB}" type="pres">
      <dgm:prSet presAssocID="{9FCDAF36-EDCF-424A-A91E-DD667AB28035}" presName="compositeNode" presStyleCnt="0">
        <dgm:presLayoutVars>
          <dgm:bulletEnabled val="1"/>
        </dgm:presLayoutVars>
      </dgm:prSet>
      <dgm:spPr/>
    </dgm:pt>
    <dgm:pt modelId="{49EA47B9-7B82-4D76-B59B-517909B6B742}" type="pres">
      <dgm:prSet presAssocID="{9FCDAF36-EDCF-424A-A91E-DD667AB28035}" presName="bgRect" presStyleLbl="bgAccFollowNode1" presStyleIdx="0" presStyleCnt="3"/>
      <dgm:spPr/>
    </dgm:pt>
    <dgm:pt modelId="{BA42B48E-644B-459B-BFEF-3A6DD1551CBB}" type="pres">
      <dgm:prSet presAssocID="{B3559AB5-4B37-4401-8642-DF4824D2931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61D74B1-B468-4369-9D38-01563363475D}" type="pres">
      <dgm:prSet presAssocID="{9FCDAF36-EDCF-424A-A91E-DD667AB28035}" presName="bottomLine" presStyleLbl="alignNode1" presStyleIdx="1" presStyleCnt="6">
        <dgm:presLayoutVars/>
      </dgm:prSet>
      <dgm:spPr/>
    </dgm:pt>
    <dgm:pt modelId="{9AF31297-853A-46F0-B18A-15DB038D0B69}" type="pres">
      <dgm:prSet presAssocID="{9FCDAF36-EDCF-424A-A91E-DD667AB28035}" presName="nodeText" presStyleLbl="bgAccFollowNode1" presStyleIdx="0" presStyleCnt="3">
        <dgm:presLayoutVars>
          <dgm:bulletEnabled val="1"/>
        </dgm:presLayoutVars>
      </dgm:prSet>
      <dgm:spPr/>
    </dgm:pt>
    <dgm:pt modelId="{7F2F90F4-9C05-42C6-A34A-52C6F4021D97}" type="pres">
      <dgm:prSet presAssocID="{B3559AB5-4B37-4401-8642-DF4824D29311}" presName="sibTrans" presStyleCnt="0"/>
      <dgm:spPr/>
    </dgm:pt>
    <dgm:pt modelId="{2B451A72-C07E-4044-A76F-16891548AB37}" type="pres">
      <dgm:prSet presAssocID="{D372E445-A96B-4B6D-ACAB-C75E8363879F}" presName="compositeNode" presStyleCnt="0">
        <dgm:presLayoutVars>
          <dgm:bulletEnabled val="1"/>
        </dgm:presLayoutVars>
      </dgm:prSet>
      <dgm:spPr/>
    </dgm:pt>
    <dgm:pt modelId="{D0C35EE8-1C6B-4E68-B9E6-FC26BCC21672}" type="pres">
      <dgm:prSet presAssocID="{D372E445-A96B-4B6D-ACAB-C75E8363879F}" presName="bgRect" presStyleLbl="bgAccFollowNode1" presStyleIdx="1" presStyleCnt="3"/>
      <dgm:spPr/>
    </dgm:pt>
    <dgm:pt modelId="{314BAEBE-B062-4483-8F9B-717D0E26DA5B}" type="pres">
      <dgm:prSet presAssocID="{080B1E33-CD15-4B41-8FF5-AC0772574E0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5B6CFA7-A6E3-4F23-BB65-93FBC29C6848}" type="pres">
      <dgm:prSet presAssocID="{D372E445-A96B-4B6D-ACAB-C75E8363879F}" presName="bottomLine" presStyleLbl="alignNode1" presStyleIdx="3" presStyleCnt="6">
        <dgm:presLayoutVars/>
      </dgm:prSet>
      <dgm:spPr/>
    </dgm:pt>
    <dgm:pt modelId="{9F60C3B3-6359-4FD4-9DF8-B48C7C25E761}" type="pres">
      <dgm:prSet presAssocID="{D372E445-A96B-4B6D-ACAB-C75E8363879F}" presName="nodeText" presStyleLbl="bgAccFollowNode1" presStyleIdx="1" presStyleCnt="3">
        <dgm:presLayoutVars>
          <dgm:bulletEnabled val="1"/>
        </dgm:presLayoutVars>
      </dgm:prSet>
      <dgm:spPr/>
    </dgm:pt>
    <dgm:pt modelId="{8FF2148B-C7D4-452B-96C0-586A508D5067}" type="pres">
      <dgm:prSet presAssocID="{080B1E33-CD15-4B41-8FF5-AC0772574E01}" presName="sibTrans" presStyleCnt="0"/>
      <dgm:spPr/>
    </dgm:pt>
    <dgm:pt modelId="{63D4FAFA-D5E2-4F7A-AC82-3DFBBD5BBA85}" type="pres">
      <dgm:prSet presAssocID="{25FB3BC3-A2D1-4EB1-AAF3-99FBE0832EF0}" presName="compositeNode" presStyleCnt="0">
        <dgm:presLayoutVars>
          <dgm:bulletEnabled val="1"/>
        </dgm:presLayoutVars>
      </dgm:prSet>
      <dgm:spPr/>
    </dgm:pt>
    <dgm:pt modelId="{AFB413BB-DF4D-41D8-98D4-431D3CB8D33A}" type="pres">
      <dgm:prSet presAssocID="{25FB3BC3-A2D1-4EB1-AAF3-99FBE0832EF0}" presName="bgRect" presStyleLbl="bgAccFollowNode1" presStyleIdx="2" presStyleCnt="3"/>
      <dgm:spPr/>
    </dgm:pt>
    <dgm:pt modelId="{9625E1F2-B1BB-4C8D-BCC3-02C09D8DA03E}" type="pres">
      <dgm:prSet presAssocID="{76C63A4A-A6C8-411C-97AA-8C8A322A8CF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9D37009-E4C9-4B6D-9737-16EFF3300273}" type="pres">
      <dgm:prSet presAssocID="{25FB3BC3-A2D1-4EB1-AAF3-99FBE0832EF0}" presName="bottomLine" presStyleLbl="alignNode1" presStyleIdx="5" presStyleCnt="6">
        <dgm:presLayoutVars/>
      </dgm:prSet>
      <dgm:spPr/>
    </dgm:pt>
    <dgm:pt modelId="{E7123FBB-6E47-46C3-95A0-0F585ED0C4AF}" type="pres">
      <dgm:prSet presAssocID="{25FB3BC3-A2D1-4EB1-AAF3-99FBE0832EF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D079C06-EB60-49DC-A697-F29F0F00DA25}" srcId="{856DD540-CEFE-4A13-9252-29E7DB65D326}" destId="{25FB3BC3-A2D1-4EB1-AAF3-99FBE0832EF0}" srcOrd="2" destOrd="0" parTransId="{292ECEDC-634B-46B3-A40D-EA9236999459}" sibTransId="{76C63A4A-A6C8-411C-97AA-8C8A322A8CF7}"/>
    <dgm:cxn modelId="{A9F93B08-574D-4DAB-8A77-13FB2322D464}" type="presOf" srcId="{9FCDAF36-EDCF-424A-A91E-DD667AB28035}" destId="{49EA47B9-7B82-4D76-B59B-517909B6B742}" srcOrd="0" destOrd="0" presId="urn:microsoft.com/office/officeart/2016/7/layout/BasicLinearProcessNumbered"/>
    <dgm:cxn modelId="{DAE8880F-FE6D-40C7-A4C5-9510AE418648}" type="presOf" srcId="{76C63A4A-A6C8-411C-97AA-8C8A322A8CF7}" destId="{9625E1F2-B1BB-4C8D-BCC3-02C09D8DA03E}" srcOrd="0" destOrd="0" presId="urn:microsoft.com/office/officeart/2016/7/layout/BasicLinearProcessNumbered"/>
    <dgm:cxn modelId="{36885942-6572-4DBC-880D-D469EFF77DEA}" type="presOf" srcId="{856DD540-CEFE-4A13-9252-29E7DB65D326}" destId="{A477F4DB-4DCB-49E9-8F48-11281F5A57C6}" srcOrd="0" destOrd="0" presId="urn:microsoft.com/office/officeart/2016/7/layout/BasicLinearProcessNumbered"/>
    <dgm:cxn modelId="{B4F3144E-283E-4DEC-96A8-C07EF652293F}" type="presOf" srcId="{9FCDAF36-EDCF-424A-A91E-DD667AB28035}" destId="{9AF31297-853A-46F0-B18A-15DB038D0B69}" srcOrd="1" destOrd="0" presId="urn:microsoft.com/office/officeart/2016/7/layout/BasicLinearProcessNumbered"/>
    <dgm:cxn modelId="{7C10F352-D1FC-4E87-AF1C-D8888D2D938A}" type="presOf" srcId="{080B1E33-CD15-4B41-8FF5-AC0772574E01}" destId="{314BAEBE-B062-4483-8F9B-717D0E26DA5B}" srcOrd="0" destOrd="0" presId="urn:microsoft.com/office/officeart/2016/7/layout/BasicLinearProcessNumbered"/>
    <dgm:cxn modelId="{C9838D77-1F91-4D15-B7C4-1A8B2794CB0A}" type="presOf" srcId="{25FB3BC3-A2D1-4EB1-AAF3-99FBE0832EF0}" destId="{AFB413BB-DF4D-41D8-98D4-431D3CB8D33A}" srcOrd="0" destOrd="0" presId="urn:microsoft.com/office/officeart/2016/7/layout/BasicLinearProcessNumbered"/>
    <dgm:cxn modelId="{8C67737F-F232-42B0-898A-655E77E070D2}" type="presOf" srcId="{D372E445-A96B-4B6D-ACAB-C75E8363879F}" destId="{D0C35EE8-1C6B-4E68-B9E6-FC26BCC21672}" srcOrd="0" destOrd="0" presId="urn:microsoft.com/office/officeart/2016/7/layout/BasicLinearProcessNumbered"/>
    <dgm:cxn modelId="{56C02C9C-6B7B-41AC-A7E2-B677E522D9A2}" type="presOf" srcId="{25FB3BC3-A2D1-4EB1-AAF3-99FBE0832EF0}" destId="{E7123FBB-6E47-46C3-95A0-0F585ED0C4AF}" srcOrd="1" destOrd="0" presId="urn:microsoft.com/office/officeart/2016/7/layout/BasicLinearProcessNumbered"/>
    <dgm:cxn modelId="{FB2DF39E-88E2-49EE-9DF7-FA4B962393E8}" type="presOf" srcId="{D372E445-A96B-4B6D-ACAB-C75E8363879F}" destId="{9F60C3B3-6359-4FD4-9DF8-B48C7C25E761}" srcOrd="1" destOrd="0" presId="urn:microsoft.com/office/officeart/2016/7/layout/BasicLinearProcessNumbered"/>
    <dgm:cxn modelId="{C73A17B9-FC67-4F9A-820E-2A205F3A5080}" type="presOf" srcId="{B3559AB5-4B37-4401-8642-DF4824D29311}" destId="{BA42B48E-644B-459B-BFEF-3A6DD1551CBB}" srcOrd="0" destOrd="0" presId="urn:microsoft.com/office/officeart/2016/7/layout/BasicLinearProcessNumbered"/>
    <dgm:cxn modelId="{53F780CF-0511-4B26-B287-A1E1E01DE1E1}" srcId="{856DD540-CEFE-4A13-9252-29E7DB65D326}" destId="{D372E445-A96B-4B6D-ACAB-C75E8363879F}" srcOrd="1" destOrd="0" parTransId="{B3B6616E-14FF-4591-8E3E-A6443C3B51C1}" sibTransId="{080B1E33-CD15-4B41-8FF5-AC0772574E01}"/>
    <dgm:cxn modelId="{3D8F50D9-925E-4545-96E2-0E9CE58EF39A}" srcId="{856DD540-CEFE-4A13-9252-29E7DB65D326}" destId="{9FCDAF36-EDCF-424A-A91E-DD667AB28035}" srcOrd="0" destOrd="0" parTransId="{DC1644A0-7DE7-4914-9DEC-53673A7FCFC4}" sibTransId="{B3559AB5-4B37-4401-8642-DF4824D29311}"/>
    <dgm:cxn modelId="{4ECE9C3D-7309-4A5B-9F34-8AF5069BB8AF}" type="presParOf" srcId="{A477F4DB-4DCB-49E9-8F48-11281F5A57C6}" destId="{B82A44A4-758F-41DF-A769-04A1303381AB}" srcOrd="0" destOrd="0" presId="urn:microsoft.com/office/officeart/2016/7/layout/BasicLinearProcessNumbered"/>
    <dgm:cxn modelId="{ABE39977-DBD3-4D52-A62B-CA0561BABE21}" type="presParOf" srcId="{B82A44A4-758F-41DF-A769-04A1303381AB}" destId="{49EA47B9-7B82-4D76-B59B-517909B6B742}" srcOrd="0" destOrd="0" presId="urn:microsoft.com/office/officeart/2016/7/layout/BasicLinearProcessNumbered"/>
    <dgm:cxn modelId="{6EDB6021-0C5A-4A97-866B-F021B16CEA71}" type="presParOf" srcId="{B82A44A4-758F-41DF-A769-04A1303381AB}" destId="{BA42B48E-644B-459B-BFEF-3A6DD1551CBB}" srcOrd="1" destOrd="0" presId="urn:microsoft.com/office/officeart/2016/7/layout/BasicLinearProcessNumbered"/>
    <dgm:cxn modelId="{D8788788-1F61-4F3A-AA6B-6B87139A7A49}" type="presParOf" srcId="{B82A44A4-758F-41DF-A769-04A1303381AB}" destId="{E61D74B1-B468-4369-9D38-01563363475D}" srcOrd="2" destOrd="0" presId="urn:microsoft.com/office/officeart/2016/7/layout/BasicLinearProcessNumbered"/>
    <dgm:cxn modelId="{4018E600-6CBE-46F0-B17D-9799F1E98E5F}" type="presParOf" srcId="{B82A44A4-758F-41DF-A769-04A1303381AB}" destId="{9AF31297-853A-46F0-B18A-15DB038D0B69}" srcOrd="3" destOrd="0" presId="urn:microsoft.com/office/officeart/2016/7/layout/BasicLinearProcessNumbered"/>
    <dgm:cxn modelId="{96B768FF-8A96-49B0-B9B9-E087341B3098}" type="presParOf" srcId="{A477F4DB-4DCB-49E9-8F48-11281F5A57C6}" destId="{7F2F90F4-9C05-42C6-A34A-52C6F4021D97}" srcOrd="1" destOrd="0" presId="urn:microsoft.com/office/officeart/2016/7/layout/BasicLinearProcessNumbered"/>
    <dgm:cxn modelId="{4F170014-91FF-452F-999B-035C2827A516}" type="presParOf" srcId="{A477F4DB-4DCB-49E9-8F48-11281F5A57C6}" destId="{2B451A72-C07E-4044-A76F-16891548AB37}" srcOrd="2" destOrd="0" presId="urn:microsoft.com/office/officeart/2016/7/layout/BasicLinearProcessNumbered"/>
    <dgm:cxn modelId="{C3836FD2-672E-4ECF-9CCE-2BA434D172F6}" type="presParOf" srcId="{2B451A72-C07E-4044-A76F-16891548AB37}" destId="{D0C35EE8-1C6B-4E68-B9E6-FC26BCC21672}" srcOrd="0" destOrd="0" presId="urn:microsoft.com/office/officeart/2016/7/layout/BasicLinearProcessNumbered"/>
    <dgm:cxn modelId="{E396F5C5-018E-4E5B-B95B-898FA11525D8}" type="presParOf" srcId="{2B451A72-C07E-4044-A76F-16891548AB37}" destId="{314BAEBE-B062-4483-8F9B-717D0E26DA5B}" srcOrd="1" destOrd="0" presId="urn:microsoft.com/office/officeart/2016/7/layout/BasicLinearProcessNumbered"/>
    <dgm:cxn modelId="{680BE087-8E37-4528-B8A2-66A4C1E014C1}" type="presParOf" srcId="{2B451A72-C07E-4044-A76F-16891548AB37}" destId="{65B6CFA7-A6E3-4F23-BB65-93FBC29C6848}" srcOrd="2" destOrd="0" presId="urn:microsoft.com/office/officeart/2016/7/layout/BasicLinearProcessNumbered"/>
    <dgm:cxn modelId="{D2B5D202-EF22-4F70-AE5D-337C8A52C77B}" type="presParOf" srcId="{2B451A72-C07E-4044-A76F-16891548AB37}" destId="{9F60C3B3-6359-4FD4-9DF8-B48C7C25E761}" srcOrd="3" destOrd="0" presId="urn:microsoft.com/office/officeart/2016/7/layout/BasicLinearProcessNumbered"/>
    <dgm:cxn modelId="{F57B0D94-9D8E-4128-B833-75B4F042E52A}" type="presParOf" srcId="{A477F4DB-4DCB-49E9-8F48-11281F5A57C6}" destId="{8FF2148B-C7D4-452B-96C0-586A508D5067}" srcOrd="3" destOrd="0" presId="urn:microsoft.com/office/officeart/2016/7/layout/BasicLinearProcessNumbered"/>
    <dgm:cxn modelId="{FB58BBC9-2FC2-4B4F-8A75-9080787A6571}" type="presParOf" srcId="{A477F4DB-4DCB-49E9-8F48-11281F5A57C6}" destId="{63D4FAFA-D5E2-4F7A-AC82-3DFBBD5BBA85}" srcOrd="4" destOrd="0" presId="urn:microsoft.com/office/officeart/2016/7/layout/BasicLinearProcessNumbered"/>
    <dgm:cxn modelId="{375F3F55-AA9C-4E04-90B1-A5E4DCDF2575}" type="presParOf" srcId="{63D4FAFA-D5E2-4F7A-AC82-3DFBBD5BBA85}" destId="{AFB413BB-DF4D-41D8-98D4-431D3CB8D33A}" srcOrd="0" destOrd="0" presId="urn:microsoft.com/office/officeart/2016/7/layout/BasicLinearProcessNumbered"/>
    <dgm:cxn modelId="{BEC1C507-32E8-46FC-BDBA-59136B74F20D}" type="presParOf" srcId="{63D4FAFA-D5E2-4F7A-AC82-3DFBBD5BBA85}" destId="{9625E1F2-B1BB-4C8D-BCC3-02C09D8DA03E}" srcOrd="1" destOrd="0" presId="urn:microsoft.com/office/officeart/2016/7/layout/BasicLinearProcessNumbered"/>
    <dgm:cxn modelId="{328A00D5-1EC7-42A8-BC99-80D7730AD905}" type="presParOf" srcId="{63D4FAFA-D5E2-4F7A-AC82-3DFBBD5BBA85}" destId="{99D37009-E4C9-4B6D-9737-16EFF3300273}" srcOrd="2" destOrd="0" presId="urn:microsoft.com/office/officeart/2016/7/layout/BasicLinearProcessNumbered"/>
    <dgm:cxn modelId="{9D027892-7B54-456C-AAFB-1B60F53D5D36}" type="presParOf" srcId="{63D4FAFA-D5E2-4F7A-AC82-3DFBBD5BBA85}" destId="{E7123FBB-6E47-46C3-95A0-0F585ED0C4A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C39F3B0-8E2C-4951-BB8D-A8050F82B80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79CF301-946E-4A69-B09A-C9F9F849B2CF}">
      <dgm:prSet/>
      <dgm:spPr/>
      <dgm:t>
        <a:bodyPr/>
        <a:lstStyle/>
        <a:p>
          <a:pPr>
            <a:defRPr cap="all"/>
          </a:pPr>
          <a:r>
            <a:rPr lang="en-US"/>
            <a:t>- Model performs well in predicting lead conversion</a:t>
          </a:r>
        </a:p>
      </dgm:t>
    </dgm:pt>
    <dgm:pt modelId="{30C3CC78-045D-4F72-B9BC-BD5ACBD58445}" type="parTrans" cxnId="{2C4A0E6C-E8AC-477F-A545-EDEC3B466AEC}">
      <dgm:prSet/>
      <dgm:spPr/>
      <dgm:t>
        <a:bodyPr/>
        <a:lstStyle/>
        <a:p>
          <a:endParaRPr lang="en-US"/>
        </a:p>
      </dgm:t>
    </dgm:pt>
    <dgm:pt modelId="{0FD7DA1B-CF7F-4F6C-8E71-5A0683B1DC1F}" type="sibTrans" cxnId="{2C4A0E6C-E8AC-477F-A545-EDEC3B466AEC}">
      <dgm:prSet/>
      <dgm:spPr/>
      <dgm:t>
        <a:bodyPr/>
        <a:lstStyle/>
        <a:p>
          <a:endParaRPr lang="en-US"/>
        </a:p>
      </dgm:t>
    </dgm:pt>
    <dgm:pt modelId="{0D078C2D-DCAF-4467-9A62-8A73F89EC200}">
      <dgm:prSet/>
      <dgm:spPr/>
      <dgm:t>
        <a:bodyPr/>
        <a:lstStyle/>
        <a:p>
          <a:pPr>
            <a:defRPr cap="all"/>
          </a:pPr>
          <a:r>
            <a:rPr lang="en-US"/>
            <a:t>- Actionable strategies tailored to business phases</a:t>
          </a:r>
        </a:p>
      </dgm:t>
    </dgm:pt>
    <dgm:pt modelId="{A8312C06-9433-4FC7-8689-75E494E7F041}" type="parTrans" cxnId="{EB6788D1-2424-4BFC-81EC-C79979C2A88D}">
      <dgm:prSet/>
      <dgm:spPr/>
      <dgm:t>
        <a:bodyPr/>
        <a:lstStyle/>
        <a:p>
          <a:endParaRPr lang="en-US"/>
        </a:p>
      </dgm:t>
    </dgm:pt>
    <dgm:pt modelId="{18CC7B46-B776-4A43-998A-D51D63544EC7}" type="sibTrans" cxnId="{EB6788D1-2424-4BFC-81EC-C79979C2A88D}">
      <dgm:prSet/>
      <dgm:spPr/>
      <dgm:t>
        <a:bodyPr/>
        <a:lstStyle/>
        <a:p>
          <a:endParaRPr lang="en-US"/>
        </a:p>
      </dgm:t>
    </dgm:pt>
    <dgm:pt modelId="{FC896483-8FB1-4BB0-BB93-BA8CBAE2D60F}">
      <dgm:prSet/>
      <dgm:spPr/>
      <dgm:t>
        <a:bodyPr/>
        <a:lstStyle/>
        <a:p>
          <a:pPr>
            <a:defRPr cap="all"/>
          </a:pPr>
          <a:r>
            <a:rPr lang="en-US"/>
            <a:t>- Combines data insights with business impact</a:t>
          </a:r>
        </a:p>
      </dgm:t>
    </dgm:pt>
    <dgm:pt modelId="{9A54CF12-FB85-457D-B915-E2FB51773C0C}" type="parTrans" cxnId="{D1900BFE-5C1F-4FF7-B619-123CBF060A3B}">
      <dgm:prSet/>
      <dgm:spPr/>
      <dgm:t>
        <a:bodyPr/>
        <a:lstStyle/>
        <a:p>
          <a:endParaRPr lang="en-US"/>
        </a:p>
      </dgm:t>
    </dgm:pt>
    <dgm:pt modelId="{EB3A1BCF-705A-4F74-AF6E-07603CCF501A}" type="sibTrans" cxnId="{D1900BFE-5C1F-4FF7-B619-123CBF060A3B}">
      <dgm:prSet/>
      <dgm:spPr/>
      <dgm:t>
        <a:bodyPr/>
        <a:lstStyle/>
        <a:p>
          <a:endParaRPr lang="en-US"/>
        </a:p>
      </dgm:t>
    </dgm:pt>
    <dgm:pt modelId="{C29ECD31-1A91-438F-B338-DFA1C81B179E}" type="pres">
      <dgm:prSet presAssocID="{DC39F3B0-8E2C-4951-BB8D-A8050F82B806}" presName="root" presStyleCnt="0">
        <dgm:presLayoutVars>
          <dgm:dir/>
          <dgm:resizeHandles val="exact"/>
        </dgm:presLayoutVars>
      </dgm:prSet>
      <dgm:spPr/>
    </dgm:pt>
    <dgm:pt modelId="{73D9DE45-A42F-4BCC-A227-873E2CCE5E60}" type="pres">
      <dgm:prSet presAssocID="{C79CF301-946E-4A69-B09A-C9F9F849B2CF}" presName="compNode" presStyleCnt="0"/>
      <dgm:spPr/>
    </dgm:pt>
    <dgm:pt modelId="{DB164946-3F4E-4A39-9F31-2BB87970C051}" type="pres">
      <dgm:prSet presAssocID="{C79CF301-946E-4A69-B09A-C9F9F849B2CF}" presName="iconBgRect" presStyleLbl="bgShp" presStyleIdx="0" presStyleCnt="3"/>
      <dgm:spPr/>
    </dgm:pt>
    <dgm:pt modelId="{72A5792D-5A53-4EEE-AC8D-A3F979A2D869}" type="pres">
      <dgm:prSet presAssocID="{C79CF301-946E-4A69-B09A-C9F9F849B2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EAFD8F8-ED07-4C0D-A509-BAE610CBB7DA}" type="pres">
      <dgm:prSet presAssocID="{C79CF301-946E-4A69-B09A-C9F9F849B2CF}" presName="spaceRect" presStyleCnt="0"/>
      <dgm:spPr/>
    </dgm:pt>
    <dgm:pt modelId="{E0829AC6-0CB0-4267-AAC0-43E19666A4D8}" type="pres">
      <dgm:prSet presAssocID="{C79CF301-946E-4A69-B09A-C9F9F849B2CF}" presName="textRect" presStyleLbl="revTx" presStyleIdx="0" presStyleCnt="3">
        <dgm:presLayoutVars>
          <dgm:chMax val="1"/>
          <dgm:chPref val="1"/>
        </dgm:presLayoutVars>
      </dgm:prSet>
      <dgm:spPr/>
    </dgm:pt>
    <dgm:pt modelId="{CE50D537-833D-4D31-B514-D86EE8B3C025}" type="pres">
      <dgm:prSet presAssocID="{0FD7DA1B-CF7F-4F6C-8E71-5A0683B1DC1F}" presName="sibTrans" presStyleCnt="0"/>
      <dgm:spPr/>
    </dgm:pt>
    <dgm:pt modelId="{8E483E1E-C557-4B24-B507-7AC734D1E2B8}" type="pres">
      <dgm:prSet presAssocID="{0D078C2D-DCAF-4467-9A62-8A73F89EC200}" presName="compNode" presStyleCnt="0"/>
      <dgm:spPr/>
    </dgm:pt>
    <dgm:pt modelId="{C5268F1F-F2CF-4DC2-8B0A-A89411CA2C68}" type="pres">
      <dgm:prSet presAssocID="{0D078C2D-DCAF-4467-9A62-8A73F89EC200}" presName="iconBgRect" presStyleLbl="bgShp" presStyleIdx="1" presStyleCnt="3"/>
      <dgm:spPr/>
    </dgm:pt>
    <dgm:pt modelId="{C1FF19E5-74A2-4F06-8986-CD43731387CE}" type="pres">
      <dgm:prSet presAssocID="{0D078C2D-DCAF-4467-9A62-8A73F89EC2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30D1C174-6064-479A-878D-FDAFF0BD5A0D}" type="pres">
      <dgm:prSet presAssocID="{0D078C2D-DCAF-4467-9A62-8A73F89EC200}" presName="spaceRect" presStyleCnt="0"/>
      <dgm:spPr/>
    </dgm:pt>
    <dgm:pt modelId="{5D0155F9-C0EB-4BFE-AE4C-C839ADB989F5}" type="pres">
      <dgm:prSet presAssocID="{0D078C2D-DCAF-4467-9A62-8A73F89EC200}" presName="textRect" presStyleLbl="revTx" presStyleIdx="1" presStyleCnt="3">
        <dgm:presLayoutVars>
          <dgm:chMax val="1"/>
          <dgm:chPref val="1"/>
        </dgm:presLayoutVars>
      </dgm:prSet>
      <dgm:spPr/>
    </dgm:pt>
    <dgm:pt modelId="{A0BEC934-833F-49A8-A0E3-46812815AC02}" type="pres">
      <dgm:prSet presAssocID="{18CC7B46-B776-4A43-998A-D51D63544EC7}" presName="sibTrans" presStyleCnt="0"/>
      <dgm:spPr/>
    </dgm:pt>
    <dgm:pt modelId="{8820BEFF-9A67-4CF2-B040-7CD68CB0B0C3}" type="pres">
      <dgm:prSet presAssocID="{FC896483-8FB1-4BB0-BB93-BA8CBAE2D60F}" presName="compNode" presStyleCnt="0"/>
      <dgm:spPr/>
    </dgm:pt>
    <dgm:pt modelId="{7A30C49C-9C80-4786-B6B5-DC3C95E9AC2B}" type="pres">
      <dgm:prSet presAssocID="{FC896483-8FB1-4BB0-BB93-BA8CBAE2D60F}" presName="iconBgRect" presStyleLbl="bgShp" presStyleIdx="2" presStyleCnt="3"/>
      <dgm:spPr/>
    </dgm:pt>
    <dgm:pt modelId="{AA6322D6-6479-4EFE-BEA9-123B3746C23A}" type="pres">
      <dgm:prSet presAssocID="{FC896483-8FB1-4BB0-BB93-BA8CBAE2D6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0566FDA-CFDC-4678-8E9F-A37CF68FEBAF}" type="pres">
      <dgm:prSet presAssocID="{FC896483-8FB1-4BB0-BB93-BA8CBAE2D60F}" presName="spaceRect" presStyleCnt="0"/>
      <dgm:spPr/>
    </dgm:pt>
    <dgm:pt modelId="{EADE34D3-811E-4337-BB02-ED211F745536}" type="pres">
      <dgm:prSet presAssocID="{FC896483-8FB1-4BB0-BB93-BA8CBAE2D60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58F7E19-D1A6-4DE9-A831-FD1DC9E055E8}" type="presOf" srcId="{DC39F3B0-8E2C-4951-BB8D-A8050F82B806}" destId="{C29ECD31-1A91-438F-B338-DFA1C81B179E}" srcOrd="0" destOrd="0" presId="urn:microsoft.com/office/officeart/2018/5/layout/IconCircleLabelList"/>
    <dgm:cxn modelId="{109E4140-097C-4F63-B532-EBABBBBFF9F7}" type="presOf" srcId="{0D078C2D-DCAF-4467-9A62-8A73F89EC200}" destId="{5D0155F9-C0EB-4BFE-AE4C-C839ADB989F5}" srcOrd="0" destOrd="0" presId="urn:microsoft.com/office/officeart/2018/5/layout/IconCircleLabelList"/>
    <dgm:cxn modelId="{3C0BAC41-1851-48F7-9ABB-C4B350F763DD}" type="presOf" srcId="{C79CF301-946E-4A69-B09A-C9F9F849B2CF}" destId="{E0829AC6-0CB0-4267-AAC0-43E19666A4D8}" srcOrd="0" destOrd="0" presId="urn:microsoft.com/office/officeart/2018/5/layout/IconCircleLabelList"/>
    <dgm:cxn modelId="{2C4A0E6C-E8AC-477F-A545-EDEC3B466AEC}" srcId="{DC39F3B0-8E2C-4951-BB8D-A8050F82B806}" destId="{C79CF301-946E-4A69-B09A-C9F9F849B2CF}" srcOrd="0" destOrd="0" parTransId="{30C3CC78-045D-4F72-B9BC-BD5ACBD58445}" sibTransId="{0FD7DA1B-CF7F-4F6C-8E71-5A0683B1DC1F}"/>
    <dgm:cxn modelId="{731D90A7-2E2C-4370-A2DE-298375151252}" type="presOf" srcId="{FC896483-8FB1-4BB0-BB93-BA8CBAE2D60F}" destId="{EADE34D3-811E-4337-BB02-ED211F745536}" srcOrd="0" destOrd="0" presId="urn:microsoft.com/office/officeart/2018/5/layout/IconCircleLabelList"/>
    <dgm:cxn modelId="{EB6788D1-2424-4BFC-81EC-C79979C2A88D}" srcId="{DC39F3B0-8E2C-4951-BB8D-A8050F82B806}" destId="{0D078C2D-DCAF-4467-9A62-8A73F89EC200}" srcOrd="1" destOrd="0" parTransId="{A8312C06-9433-4FC7-8689-75E494E7F041}" sibTransId="{18CC7B46-B776-4A43-998A-D51D63544EC7}"/>
    <dgm:cxn modelId="{D1900BFE-5C1F-4FF7-B619-123CBF060A3B}" srcId="{DC39F3B0-8E2C-4951-BB8D-A8050F82B806}" destId="{FC896483-8FB1-4BB0-BB93-BA8CBAE2D60F}" srcOrd="2" destOrd="0" parTransId="{9A54CF12-FB85-457D-B915-E2FB51773C0C}" sibTransId="{EB3A1BCF-705A-4F74-AF6E-07603CCF501A}"/>
    <dgm:cxn modelId="{92A0247C-9E56-4BF3-A0BF-0122042F2A09}" type="presParOf" srcId="{C29ECD31-1A91-438F-B338-DFA1C81B179E}" destId="{73D9DE45-A42F-4BCC-A227-873E2CCE5E60}" srcOrd="0" destOrd="0" presId="urn:microsoft.com/office/officeart/2018/5/layout/IconCircleLabelList"/>
    <dgm:cxn modelId="{5941AF53-D117-4343-AAC6-E3B34E6CDE6C}" type="presParOf" srcId="{73D9DE45-A42F-4BCC-A227-873E2CCE5E60}" destId="{DB164946-3F4E-4A39-9F31-2BB87970C051}" srcOrd="0" destOrd="0" presId="urn:microsoft.com/office/officeart/2018/5/layout/IconCircleLabelList"/>
    <dgm:cxn modelId="{195AA6EA-3790-4955-AF84-72EFDE8A74BE}" type="presParOf" srcId="{73D9DE45-A42F-4BCC-A227-873E2CCE5E60}" destId="{72A5792D-5A53-4EEE-AC8D-A3F979A2D869}" srcOrd="1" destOrd="0" presId="urn:microsoft.com/office/officeart/2018/5/layout/IconCircleLabelList"/>
    <dgm:cxn modelId="{14C57428-6768-488D-AD39-B238EA1A95C8}" type="presParOf" srcId="{73D9DE45-A42F-4BCC-A227-873E2CCE5E60}" destId="{7EAFD8F8-ED07-4C0D-A509-BAE610CBB7DA}" srcOrd="2" destOrd="0" presId="urn:microsoft.com/office/officeart/2018/5/layout/IconCircleLabelList"/>
    <dgm:cxn modelId="{7B753BDD-46B9-4828-A9D5-FEA9707244D7}" type="presParOf" srcId="{73D9DE45-A42F-4BCC-A227-873E2CCE5E60}" destId="{E0829AC6-0CB0-4267-AAC0-43E19666A4D8}" srcOrd="3" destOrd="0" presId="urn:microsoft.com/office/officeart/2018/5/layout/IconCircleLabelList"/>
    <dgm:cxn modelId="{8DFF2D29-7967-4E8F-8B00-02F9043619AB}" type="presParOf" srcId="{C29ECD31-1A91-438F-B338-DFA1C81B179E}" destId="{CE50D537-833D-4D31-B514-D86EE8B3C025}" srcOrd="1" destOrd="0" presId="urn:microsoft.com/office/officeart/2018/5/layout/IconCircleLabelList"/>
    <dgm:cxn modelId="{C9B2F4BB-0F64-4F89-BA51-345666F6AEB3}" type="presParOf" srcId="{C29ECD31-1A91-438F-B338-DFA1C81B179E}" destId="{8E483E1E-C557-4B24-B507-7AC734D1E2B8}" srcOrd="2" destOrd="0" presId="urn:microsoft.com/office/officeart/2018/5/layout/IconCircleLabelList"/>
    <dgm:cxn modelId="{D1AA908B-43CF-4B75-AF93-017D19B48DDD}" type="presParOf" srcId="{8E483E1E-C557-4B24-B507-7AC734D1E2B8}" destId="{C5268F1F-F2CF-4DC2-8B0A-A89411CA2C68}" srcOrd="0" destOrd="0" presId="urn:microsoft.com/office/officeart/2018/5/layout/IconCircleLabelList"/>
    <dgm:cxn modelId="{E76C9F74-4C83-44D6-8711-0D3630CA6E7E}" type="presParOf" srcId="{8E483E1E-C557-4B24-B507-7AC734D1E2B8}" destId="{C1FF19E5-74A2-4F06-8986-CD43731387CE}" srcOrd="1" destOrd="0" presId="urn:microsoft.com/office/officeart/2018/5/layout/IconCircleLabelList"/>
    <dgm:cxn modelId="{E9E20F7A-51D6-4709-950A-0EB2964A946B}" type="presParOf" srcId="{8E483E1E-C557-4B24-B507-7AC734D1E2B8}" destId="{30D1C174-6064-479A-878D-FDAFF0BD5A0D}" srcOrd="2" destOrd="0" presId="urn:microsoft.com/office/officeart/2018/5/layout/IconCircleLabelList"/>
    <dgm:cxn modelId="{087695D4-ECDF-4DA2-B261-9FFF9AC283F0}" type="presParOf" srcId="{8E483E1E-C557-4B24-B507-7AC734D1E2B8}" destId="{5D0155F9-C0EB-4BFE-AE4C-C839ADB989F5}" srcOrd="3" destOrd="0" presId="urn:microsoft.com/office/officeart/2018/5/layout/IconCircleLabelList"/>
    <dgm:cxn modelId="{71D6C5E0-B976-44FF-8C5F-AEC29147EA06}" type="presParOf" srcId="{C29ECD31-1A91-438F-B338-DFA1C81B179E}" destId="{A0BEC934-833F-49A8-A0E3-46812815AC02}" srcOrd="3" destOrd="0" presId="urn:microsoft.com/office/officeart/2018/5/layout/IconCircleLabelList"/>
    <dgm:cxn modelId="{DF17D0B0-1950-4161-8E4C-79BC58D67E66}" type="presParOf" srcId="{C29ECD31-1A91-438F-B338-DFA1C81B179E}" destId="{8820BEFF-9A67-4CF2-B040-7CD68CB0B0C3}" srcOrd="4" destOrd="0" presId="urn:microsoft.com/office/officeart/2018/5/layout/IconCircleLabelList"/>
    <dgm:cxn modelId="{F9AE4B83-A62C-45DD-99D6-2A341A609417}" type="presParOf" srcId="{8820BEFF-9A67-4CF2-B040-7CD68CB0B0C3}" destId="{7A30C49C-9C80-4786-B6B5-DC3C95E9AC2B}" srcOrd="0" destOrd="0" presId="urn:microsoft.com/office/officeart/2018/5/layout/IconCircleLabelList"/>
    <dgm:cxn modelId="{EBE3EE05-9D68-45C4-B43D-B511ED389F16}" type="presParOf" srcId="{8820BEFF-9A67-4CF2-B040-7CD68CB0B0C3}" destId="{AA6322D6-6479-4EFE-BEA9-123B3746C23A}" srcOrd="1" destOrd="0" presId="urn:microsoft.com/office/officeart/2018/5/layout/IconCircleLabelList"/>
    <dgm:cxn modelId="{D21C5DF1-CB6A-4B27-AE4D-EA726667E8C2}" type="presParOf" srcId="{8820BEFF-9A67-4CF2-B040-7CD68CB0B0C3}" destId="{60566FDA-CFDC-4678-8E9F-A37CF68FEBAF}" srcOrd="2" destOrd="0" presId="urn:microsoft.com/office/officeart/2018/5/layout/IconCircleLabelList"/>
    <dgm:cxn modelId="{1226C87D-DD57-4A37-A101-F46B5890EBC8}" type="presParOf" srcId="{8820BEFF-9A67-4CF2-B040-7CD68CB0B0C3}" destId="{EADE34D3-811E-4337-BB02-ED211F74553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DDB8C-D466-4C5B-A7D3-5417BE6344E9}">
      <dsp:nvSpPr>
        <dsp:cNvPr id="0" name=""/>
        <dsp:cNvSpPr/>
      </dsp:nvSpPr>
      <dsp:spPr>
        <a:xfrm>
          <a:off x="606" y="177758"/>
          <a:ext cx="2456975" cy="294837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2695" tIns="0" rIns="24269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Improve lead conversion efficiency for X Education</a:t>
          </a:r>
        </a:p>
      </dsp:txBody>
      <dsp:txXfrm>
        <a:off x="606" y="1357106"/>
        <a:ext cx="2456975" cy="1769022"/>
      </dsp:txXfrm>
    </dsp:sp>
    <dsp:sp modelId="{3BE02EED-D14D-428E-88E9-58E8B0BF9BAA}">
      <dsp:nvSpPr>
        <dsp:cNvPr id="0" name=""/>
        <dsp:cNvSpPr/>
      </dsp:nvSpPr>
      <dsp:spPr>
        <a:xfrm>
          <a:off x="606" y="177758"/>
          <a:ext cx="2456975" cy="117934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2695" tIns="165100" rIns="242695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606" y="177758"/>
        <a:ext cx="2456975" cy="1179348"/>
      </dsp:txXfrm>
    </dsp:sp>
    <dsp:sp modelId="{D208B72F-36E0-4271-9A02-D5DB51A781D4}">
      <dsp:nvSpPr>
        <dsp:cNvPr id="0" name=""/>
        <dsp:cNvSpPr/>
      </dsp:nvSpPr>
      <dsp:spPr>
        <a:xfrm>
          <a:off x="2654140" y="177758"/>
          <a:ext cx="2456975" cy="294837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2695" tIns="0" rIns="24269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Score leads based on their likelihood to convert</a:t>
          </a:r>
        </a:p>
      </dsp:txBody>
      <dsp:txXfrm>
        <a:off x="2654140" y="1357106"/>
        <a:ext cx="2456975" cy="1769022"/>
      </dsp:txXfrm>
    </dsp:sp>
    <dsp:sp modelId="{5AA9B236-6C06-4BC5-BCE0-49AC0DC4C21A}">
      <dsp:nvSpPr>
        <dsp:cNvPr id="0" name=""/>
        <dsp:cNvSpPr/>
      </dsp:nvSpPr>
      <dsp:spPr>
        <a:xfrm>
          <a:off x="2654140" y="177758"/>
          <a:ext cx="2456975" cy="117934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2695" tIns="165100" rIns="242695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654140" y="177758"/>
        <a:ext cx="2456975" cy="1179348"/>
      </dsp:txXfrm>
    </dsp:sp>
    <dsp:sp modelId="{F8C2B4DB-8EFE-44E2-AD4D-173312D9A3FA}">
      <dsp:nvSpPr>
        <dsp:cNvPr id="0" name=""/>
        <dsp:cNvSpPr/>
      </dsp:nvSpPr>
      <dsp:spPr>
        <a:xfrm>
          <a:off x="5307673" y="177758"/>
          <a:ext cx="2456975" cy="294837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2695" tIns="0" rIns="242695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Strategize calling based on business context</a:t>
          </a:r>
        </a:p>
      </dsp:txBody>
      <dsp:txXfrm>
        <a:off x="5307673" y="1357106"/>
        <a:ext cx="2456975" cy="1769022"/>
      </dsp:txXfrm>
    </dsp:sp>
    <dsp:sp modelId="{59D65DF3-7A13-4761-972A-2869F9DE8AEC}">
      <dsp:nvSpPr>
        <dsp:cNvPr id="0" name=""/>
        <dsp:cNvSpPr/>
      </dsp:nvSpPr>
      <dsp:spPr>
        <a:xfrm>
          <a:off x="5307673" y="177758"/>
          <a:ext cx="2456975" cy="1179348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2695" tIns="165100" rIns="242695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307673" y="177758"/>
        <a:ext cx="2456975" cy="11793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8B2BA-53B3-4B7E-94B8-524C8B84A6B6}">
      <dsp:nvSpPr>
        <dsp:cNvPr id="0" name=""/>
        <dsp:cNvSpPr/>
      </dsp:nvSpPr>
      <dsp:spPr>
        <a:xfrm>
          <a:off x="469377" y="369443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981AB-917B-4F4E-8099-6B173D42B32B}">
      <dsp:nvSpPr>
        <dsp:cNvPr id="0" name=""/>
        <dsp:cNvSpPr/>
      </dsp:nvSpPr>
      <dsp:spPr>
        <a:xfrm>
          <a:off x="769190" y="669256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D92AD-D444-4DD9-B106-7CDE6463A66E}">
      <dsp:nvSpPr>
        <dsp:cNvPr id="0" name=""/>
        <dsp:cNvSpPr/>
      </dsp:nvSpPr>
      <dsp:spPr>
        <a:xfrm>
          <a:off x="19659" y="2214444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- 9000+ leads with demographic and activity features</a:t>
          </a:r>
        </a:p>
      </dsp:txBody>
      <dsp:txXfrm>
        <a:off x="19659" y="2214444"/>
        <a:ext cx="2306250" cy="720000"/>
      </dsp:txXfrm>
    </dsp:sp>
    <dsp:sp modelId="{3D41166D-D9C4-48E2-9E41-8DE5003BDEAD}">
      <dsp:nvSpPr>
        <dsp:cNvPr id="0" name=""/>
        <dsp:cNvSpPr/>
      </dsp:nvSpPr>
      <dsp:spPr>
        <a:xfrm>
          <a:off x="3179221" y="369443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CB6A7-B335-4FDA-BA9C-9B1B7CAF8472}">
      <dsp:nvSpPr>
        <dsp:cNvPr id="0" name=""/>
        <dsp:cNvSpPr/>
      </dsp:nvSpPr>
      <dsp:spPr>
        <a:xfrm>
          <a:off x="3479034" y="669256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BDD4E-0FDE-427F-A69C-5600AF09968D}">
      <dsp:nvSpPr>
        <dsp:cNvPr id="0" name=""/>
        <dsp:cNvSpPr/>
      </dsp:nvSpPr>
      <dsp:spPr>
        <a:xfrm>
          <a:off x="2729503" y="2214444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Target: Whether lead was converted or not</a:t>
          </a:r>
        </a:p>
      </dsp:txBody>
      <dsp:txXfrm>
        <a:off x="2729503" y="2214444"/>
        <a:ext cx="2306250" cy="720000"/>
      </dsp:txXfrm>
    </dsp:sp>
    <dsp:sp modelId="{6748DDCD-F98A-4465-AFE0-7E10BB761518}">
      <dsp:nvSpPr>
        <dsp:cNvPr id="0" name=""/>
        <dsp:cNvSpPr/>
      </dsp:nvSpPr>
      <dsp:spPr>
        <a:xfrm>
          <a:off x="5889065" y="369443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DB77E-684F-47B7-A257-A630F76B364A}">
      <dsp:nvSpPr>
        <dsp:cNvPr id="0" name=""/>
        <dsp:cNvSpPr/>
      </dsp:nvSpPr>
      <dsp:spPr>
        <a:xfrm>
          <a:off x="6188878" y="669256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5EC0A-8791-499E-AD5B-95CDF61158EA}">
      <dsp:nvSpPr>
        <dsp:cNvPr id="0" name=""/>
        <dsp:cNvSpPr/>
      </dsp:nvSpPr>
      <dsp:spPr>
        <a:xfrm>
          <a:off x="5439346" y="2214444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Missing values and high-cardinality columns handled</a:t>
          </a:r>
        </a:p>
      </dsp:txBody>
      <dsp:txXfrm>
        <a:off x="5439346" y="2214444"/>
        <a:ext cx="23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F654E-F80F-4811-A9FB-0C35D2711082}">
      <dsp:nvSpPr>
        <dsp:cNvPr id="0" name=""/>
        <dsp:cNvSpPr/>
      </dsp:nvSpPr>
      <dsp:spPr>
        <a:xfrm>
          <a:off x="0" y="0"/>
          <a:ext cx="3776901" cy="13887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Created dummies for categorical variables</a:t>
          </a:r>
        </a:p>
      </dsp:txBody>
      <dsp:txXfrm>
        <a:off x="40675" y="40675"/>
        <a:ext cx="2278336" cy="1307395"/>
      </dsp:txXfrm>
    </dsp:sp>
    <dsp:sp modelId="{907093BE-A398-40F8-AE04-EF9C7AF74897}">
      <dsp:nvSpPr>
        <dsp:cNvPr id="0" name=""/>
        <dsp:cNvSpPr/>
      </dsp:nvSpPr>
      <dsp:spPr>
        <a:xfrm>
          <a:off x="333255" y="1620202"/>
          <a:ext cx="3776901" cy="13887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Standardized numerical features</a:t>
          </a:r>
        </a:p>
      </dsp:txBody>
      <dsp:txXfrm>
        <a:off x="373930" y="1660877"/>
        <a:ext cx="2459610" cy="1307395"/>
      </dsp:txXfrm>
    </dsp:sp>
    <dsp:sp modelId="{40DA479F-8B6E-4439-8D37-6EC26D33D15F}">
      <dsp:nvSpPr>
        <dsp:cNvPr id="0" name=""/>
        <dsp:cNvSpPr/>
      </dsp:nvSpPr>
      <dsp:spPr>
        <a:xfrm>
          <a:off x="666511" y="3240404"/>
          <a:ext cx="3776901" cy="13887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Removed multicollinearity via VIF and correlation</a:t>
          </a:r>
        </a:p>
      </dsp:txBody>
      <dsp:txXfrm>
        <a:off x="707186" y="3281079"/>
        <a:ext cx="2459610" cy="1307395"/>
      </dsp:txXfrm>
    </dsp:sp>
    <dsp:sp modelId="{9A50641A-3BEF-436E-8CD0-CB051C0BEFB1}">
      <dsp:nvSpPr>
        <dsp:cNvPr id="0" name=""/>
        <dsp:cNvSpPr/>
      </dsp:nvSpPr>
      <dsp:spPr>
        <a:xfrm>
          <a:off x="2874216" y="1053131"/>
          <a:ext cx="902684" cy="9026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077320" y="1053131"/>
        <a:ext cx="496476" cy="679270"/>
      </dsp:txXfrm>
    </dsp:sp>
    <dsp:sp modelId="{1A228183-89D6-4B4B-8378-03B75B6DDA83}">
      <dsp:nvSpPr>
        <dsp:cNvPr id="0" name=""/>
        <dsp:cNvSpPr/>
      </dsp:nvSpPr>
      <dsp:spPr>
        <a:xfrm>
          <a:off x="3207472" y="2664075"/>
          <a:ext cx="902684" cy="9026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923067"/>
            <a:satOff val="9722"/>
            <a:lumOff val="74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923067"/>
              <a:satOff val="9722"/>
              <a:lumOff val="7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410576" y="2664075"/>
        <a:ext cx="496476" cy="679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7433B-CFD1-46A6-9560-1B080C849B08}">
      <dsp:nvSpPr>
        <dsp:cNvPr id="0" name=""/>
        <dsp:cNvSpPr/>
      </dsp:nvSpPr>
      <dsp:spPr>
        <a:xfrm>
          <a:off x="0" y="565"/>
          <a:ext cx="4443413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869E8-83B4-4764-A525-589AFFEB9516}">
      <dsp:nvSpPr>
        <dsp:cNvPr id="0" name=""/>
        <dsp:cNvSpPr/>
      </dsp:nvSpPr>
      <dsp:spPr>
        <a:xfrm>
          <a:off x="399993" y="298080"/>
          <a:ext cx="727260" cy="727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82C0B0-957F-4DDD-9880-D44013E1B531}">
      <dsp:nvSpPr>
        <dsp:cNvPr id="0" name=""/>
        <dsp:cNvSpPr/>
      </dsp:nvSpPr>
      <dsp:spPr>
        <a:xfrm>
          <a:off x="1527246" y="565"/>
          <a:ext cx="2916166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Logistic Regression used for probability scoring</a:t>
          </a:r>
        </a:p>
      </dsp:txBody>
      <dsp:txXfrm>
        <a:off x="1527246" y="565"/>
        <a:ext cx="2916166" cy="1322291"/>
      </dsp:txXfrm>
    </dsp:sp>
    <dsp:sp modelId="{F8C38CAB-53EA-4F85-994A-EE53B9B4BF2E}">
      <dsp:nvSpPr>
        <dsp:cNvPr id="0" name=""/>
        <dsp:cNvSpPr/>
      </dsp:nvSpPr>
      <dsp:spPr>
        <a:xfrm>
          <a:off x="0" y="1653429"/>
          <a:ext cx="4443413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A755D1-790C-4961-8EF3-70A08BD9B4EC}">
      <dsp:nvSpPr>
        <dsp:cNvPr id="0" name=""/>
        <dsp:cNvSpPr/>
      </dsp:nvSpPr>
      <dsp:spPr>
        <a:xfrm>
          <a:off x="399993" y="1950944"/>
          <a:ext cx="727260" cy="727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D9266-27AC-4C1C-BFA9-3E03828100E6}">
      <dsp:nvSpPr>
        <dsp:cNvPr id="0" name=""/>
        <dsp:cNvSpPr/>
      </dsp:nvSpPr>
      <dsp:spPr>
        <a:xfrm>
          <a:off x="1527246" y="1653429"/>
          <a:ext cx="2916166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Recursive Feature Elimination (RFE) to select top 15 features</a:t>
          </a:r>
        </a:p>
      </dsp:txBody>
      <dsp:txXfrm>
        <a:off x="1527246" y="1653429"/>
        <a:ext cx="2916166" cy="1322291"/>
      </dsp:txXfrm>
    </dsp:sp>
    <dsp:sp modelId="{33DBC17B-29C3-4C2E-9FD3-7C65D51F374A}">
      <dsp:nvSpPr>
        <dsp:cNvPr id="0" name=""/>
        <dsp:cNvSpPr/>
      </dsp:nvSpPr>
      <dsp:spPr>
        <a:xfrm>
          <a:off x="0" y="3306293"/>
          <a:ext cx="4443413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2E6EB-5C15-4C0A-A76A-482876EE7E33}">
      <dsp:nvSpPr>
        <dsp:cNvPr id="0" name=""/>
        <dsp:cNvSpPr/>
      </dsp:nvSpPr>
      <dsp:spPr>
        <a:xfrm>
          <a:off x="399993" y="3603809"/>
          <a:ext cx="727260" cy="727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914BD-B3C5-4EFB-ADA2-ED9EF1D7CA2C}">
      <dsp:nvSpPr>
        <dsp:cNvPr id="0" name=""/>
        <dsp:cNvSpPr/>
      </dsp:nvSpPr>
      <dsp:spPr>
        <a:xfrm>
          <a:off x="1527246" y="3306293"/>
          <a:ext cx="2916166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Final model trained using statsmodels GLM (Binomial)</a:t>
          </a:r>
        </a:p>
      </dsp:txBody>
      <dsp:txXfrm>
        <a:off x="1527246" y="3306293"/>
        <a:ext cx="2916166" cy="13222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AFE4D-958D-49A7-B38B-2FC0EFCBE3B5}">
      <dsp:nvSpPr>
        <dsp:cNvPr id="0" name=""/>
        <dsp:cNvSpPr/>
      </dsp:nvSpPr>
      <dsp:spPr>
        <a:xfrm>
          <a:off x="0" y="565"/>
          <a:ext cx="4443413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897E4-EEEA-46A6-A46C-F6A7F7CFF258}">
      <dsp:nvSpPr>
        <dsp:cNvPr id="0" name=""/>
        <dsp:cNvSpPr/>
      </dsp:nvSpPr>
      <dsp:spPr>
        <a:xfrm>
          <a:off x="399993" y="298080"/>
          <a:ext cx="727260" cy="727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A88B9-282C-4607-987F-F93C9333B6F0}">
      <dsp:nvSpPr>
        <dsp:cNvPr id="0" name=""/>
        <dsp:cNvSpPr/>
      </dsp:nvSpPr>
      <dsp:spPr>
        <a:xfrm>
          <a:off x="1527246" y="565"/>
          <a:ext cx="2916166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Focus marketing on users spending more time on site</a:t>
          </a:r>
        </a:p>
      </dsp:txBody>
      <dsp:txXfrm>
        <a:off x="1527246" y="565"/>
        <a:ext cx="2916166" cy="1322291"/>
      </dsp:txXfrm>
    </dsp:sp>
    <dsp:sp modelId="{458576FE-489A-4D9D-8195-AE025FF81157}">
      <dsp:nvSpPr>
        <dsp:cNvPr id="0" name=""/>
        <dsp:cNvSpPr/>
      </dsp:nvSpPr>
      <dsp:spPr>
        <a:xfrm>
          <a:off x="0" y="1653429"/>
          <a:ext cx="4443413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D4A53-3E18-4362-BAF0-32EC84CC1150}">
      <dsp:nvSpPr>
        <dsp:cNvPr id="0" name=""/>
        <dsp:cNvSpPr/>
      </dsp:nvSpPr>
      <dsp:spPr>
        <a:xfrm>
          <a:off x="399993" y="1950944"/>
          <a:ext cx="727260" cy="727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7B7581-C3DA-41CB-AEDE-4615D2A6B94A}">
      <dsp:nvSpPr>
        <dsp:cNvPr id="0" name=""/>
        <dsp:cNvSpPr/>
      </dsp:nvSpPr>
      <dsp:spPr>
        <a:xfrm>
          <a:off x="1527246" y="1653429"/>
          <a:ext cx="2916166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Personalize follow-ups for SMS responders</a:t>
          </a:r>
        </a:p>
      </dsp:txBody>
      <dsp:txXfrm>
        <a:off x="1527246" y="1653429"/>
        <a:ext cx="2916166" cy="1322291"/>
      </dsp:txXfrm>
    </dsp:sp>
    <dsp:sp modelId="{1A218419-C2E5-430A-8AD0-F19B37BB86B5}">
      <dsp:nvSpPr>
        <dsp:cNvPr id="0" name=""/>
        <dsp:cNvSpPr/>
      </dsp:nvSpPr>
      <dsp:spPr>
        <a:xfrm>
          <a:off x="0" y="3306293"/>
          <a:ext cx="4443413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1F5A8-4109-48E2-9A33-997827C11728}">
      <dsp:nvSpPr>
        <dsp:cNvPr id="0" name=""/>
        <dsp:cNvSpPr/>
      </dsp:nvSpPr>
      <dsp:spPr>
        <a:xfrm>
          <a:off x="399993" y="3603809"/>
          <a:ext cx="727260" cy="727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4568D-1860-471F-A7AC-08BE40010493}">
      <dsp:nvSpPr>
        <dsp:cNvPr id="0" name=""/>
        <dsp:cNvSpPr/>
      </dsp:nvSpPr>
      <dsp:spPr>
        <a:xfrm>
          <a:off x="1527246" y="3306293"/>
          <a:ext cx="2916166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Target working professionals and specific lead sources</a:t>
          </a:r>
        </a:p>
      </dsp:txBody>
      <dsp:txXfrm>
        <a:off x="1527246" y="3306293"/>
        <a:ext cx="2916166" cy="13222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48449-AA32-4AE8-8D58-813EF23EC6F1}">
      <dsp:nvSpPr>
        <dsp:cNvPr id="0" name=""/>
        <dsp:cNvSpPr/>
      </dsp:nvSpPr>
      <dsp:spPr>
        <a:xfrm>
          <a:off x="0" y="1342578"/>
          <a:ext cx="1388566" cy="194399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58" tIns="330200" rIns="10825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Lower threshold to ~0.3 to maximize recall</a:t>
          </a:r>
        </a:p>
      </dsp:txBody>
      <dsp:txXfrm>
        <a:off x="0" y="2081295"/>
        <a:ext cx="1388566" cy="1166395"/>
      </dsp:txXfrm>
    </dsp:sp>
    <dsp:sp modelId="{54BFE887-2759-4417-A898-78F44CD081D8}">
      <dsp:nvSpPr>
        <dsp:cNvPr id="0" name=""/>
        <dsp:cNvSpPr/>
      </dsp:nvSpPr>
      <dsp:spPr>
        <a:xfrm>
          <a:off x="402684" y="1536977"/>
          <a:ext cx="583197" cy="58319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468" tIns="12700" rIns="45468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</a:t>
          </a:r>
        </a:p>
      </dsp:txBody>
      <dsp:txXfrm>
        <a:off x="488091" y="1622384"/>
        <a:ext cx="412383" cy="412383"/>
      </dsp:txXfrm>
    </dsp:sp>
    <dsp:sp modelId="{268B41D1-FC65-4644-AEAC-73BCA3206F49}">
      <dsp:nvSpPr>
        <dsp:cNvPr id="0" name=""/>
        <dsp:cNvSpPr/>
      </dsp:nvSpPr>
      <dsp:spPr>
        <a:xfrm>
          <a:off x="0" y="3286499"/>
          <a:ext cx="1388566" cy="72"/>
        </a:xfrm>
        <a:prstGeom prst="rect">
          <a:avLst/>
        </a:prstGeom>
        <a:gradFill rotWithShape="0">
          <a:gsLst>
            <a:gs pos="0">
              <a:schemeClr val="accent5">
                <a:hueOff val="-3685892"/>
                <a:satOff val="4125"/>
                <a:lumOff val="23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3685892"/>
                <a:satOff val="4125"/>
                <a:lumOff val="23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3685892"/>
                <a:satOff val="4125"/>
                <a:lumOff val="23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3685892"/>
              <a:satOff val="4125"/>
              <a:lumOff val="235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AAFF65-13B4-4BA6-9A70-1499203D289B}">
      <dsp:nvSpPr>
        <dsp:cNvPr id="0" name=""/>
        <dsp:cNvSpPr/>
      </dsp:nvSpPr>
      <dsp:spPr>
        <a:xfrm>
          <a:off x="1527423" y="1342578"/>
          <a:ext cx="1388566" cy="1943993"/>
        </a:xfrm>
        <a:prstGeom prst="rect">
          <a:avLst/>
        </a:prstGeom>
        <a:solidFill>
          <a:schemeClr val="accent5">
            <a:tint val="40000"/>
            <a:alpha val="90000"/>
            <a:hueOff val="-9650572"/>
            <a:satOff val="10493"/>
            <a:lumOff val="63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650572"/>
              <a:satOff val="10493"/>
              <a:lumOff val="6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58" tIns="330200" rIns="10825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Call all predicted leads with even moderate probability</a:t>
          </a:r>
        </a:p>
      </dsp:txBody>
      <dsp:txXfrm>
        <a:off x="1527423" y="2081295"/>
        <a:ext cx="1388566" cy="1166395"/>
      </dsp:txXfrm>
    </dsp:sp>
    <dsp:sp modelId="{579AA6E6-25B7-43EF-9C02-B67E9C5F26DF}">
      <dsp:nvSpPr>
        <dsp:cNvPr id="0" name=""/>
        <dsp:cNvSpPr/>
      </dsp:nvSpPr>
      <dsp:spPr>
        <a:xfrm>
          <a:off x="1930107" y="1536977"/>
          <a:ext cx="583197" cy="583197"/>
        </a:xfrm>
        <a:prstGeom prst="ellipse">
          <a:avLst/>
        </a:prstGeom>
        <a:gradFill rotWithShape="0">
          <a:gsLst>
            <a:gs pos="0">
              <a:schemeClr val="accent5">
                <a:hueOff val="-7371783"/>
                <a:satOff val="8250"/>
                <a:lumOff val="47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7371783"/>
                <a:satOff val="8250"/>
                <a:lumOff val="47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7371783"/>
                <a:satOff val="8250"/>
                <a:lumOff val="47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7371783"/>
              <a:satOff val="8250"/>
              <a:lumOff val="471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468" tIns="12700" rIns="45468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</a:t>
          </a:r>
        </a:p>
      </dsp:txBody>
      <dsp:txXfrm>
        <a:off x="2015514" y="1622384"/>
        <a:ext cx="412383" cy="412383"/>
      </dsp:txXfrm>
    </dsp:sp>
    <dsp:sp modelId="{DC9EDEEA-0C20-493B-9F90-64A9EC97F2F4}">
      <dsp:nvSpPr>
        <dsp:cNvPr id="0" name=""/>
        <dsp:cNvSpPr/>
      </dsp:nvSpPr>
      <dsp:spPr>
        <a:xfrm>
          <a:off x="1527423" y="3286499"/>
          <a:ext cx="1388566" cy="72"/>
        </a:xfrm>
        <a:prstGeom prst="rect">
          <a:avLst/>
        </a:prstGeom>
        <a:gradFill rotWithShape="0">
          <a:gsLst>
            <a:gs pos="0">
              <a:schemeClr val="accent5">
                <a:hueOff val="-11057675"/>
                <a:satOff val="12375"/>
                <a:lumOff val="70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1057675"/>
                <a:satOff val="12375"/>
                <a:lumOff val="70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1057675"/>
                <a:satOff val="12375"/>
                <a:lumOff val="70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1057675"/>
              <a:satOff val="12375"/>
              <a:lumOff val="706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67B514-236B-458D-9383-2BECBB2A4002}">
      <dsp:nvSpPr>
        <dsp:cNvPr id="0" name=""/>
        <dsp:cNvSpPr/>
      </dsp:nvSpPr>
      <dsp:spPr>
        <a:xfrm>
          <a:off x="3054846" y="1342578"/>
          <a:ext cx="1388566" cy="1943993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58" tIns="330200" rIns="10825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Prioritize speed and volume</a:t>
          </a:r>
        </a:p>
      </dsp:txBody>
      <dsp:txXfrm>
        <a:off x="3054846" y="2081295"/>
        <a:ext cx="1388566" cy="1166395"/>
      </dsp:txXfrm>
    </dsp:sp>
    <dsp:sp modelId="{CE70E640-CB56-4C47-877E-86A5259D9E58}">
      <dsp:nvSpPr>
        <dsp:cNvPr id="0" name=""/>
        <dsp:cNvSpPr/>
      </dsp:nvSpPr>
      <dsp:spPr>
        <a:xfrm>
          <a:off x="3457530" y="1536977"/>
          <a:ext cx="583197" cy="583197"/>
        </a:xfrm>
        <a:prstGeom prst="ellipse">
          <a:avLst/>
        </a:prstGeom>
        <a:gradFill rotWithShape="0">
          <a:gsLst>
            <a:gs pos="0">
              <a:schemeClr val="accent5">
                <a:hueOff val="-14743566"/>
                <a:satOff val="16500"/>
                <a:lumOff val="94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4743566"/>
                <a:satOff val="16500"/>
                <a:lumOff val="94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4743566"/>
                <a:satOff val="16500"/>
                <a:lumOff val="94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4743566"/>
              <a:satOff val="16500"/>
              <a:lumOff val="942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468" tIns="12700" rIns="45468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</a:t>
          </a:r>
        </a:p>
      </dsp:txBody>
      <dsp:txXfrm>
        <a:off x="3542937" y="1622384"/>
        <a:ext cx="412383" cy="412383"/>
      </dsp:txXfrm>
    </dsp:sp>
    <dsp:sp modelId="{A20F1E5B-48D0-4E4D-A71F-D3D1AEF2339B}">
      <dsp:nvSpPr>
        <dsp:cNvPr id="0" name=""/>
        <dsp:cNvSpPr/>
      </dsp:nvSpPr>
      <dsp:spPr>
        <a:xfrm>
          <a:off x="3054846" y="3286499"/>
          <a:ext cx="1388566" cy="72"/>
        </a:xfrm>
        <a:prstGeom prst="rect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A47B9-7B82-4D76-B59B-517909B6B742}">
      <dsp:nvSpPr>
        <dsp:cNvPr id="0" name=""/>
        <dsp:cNvSpPr/>
      </dsp:nvSpPr>
      <dsp:spPr>
        <a:xfrm>
          <a:off x="0" y="0"/>
          <a:ext cx="2426642" cy="330388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190" tIns="330200" rIns="189190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Raise threshold to 0.75+ to maximize precision</a:t>
          </a:r>
        </a:p>
      </dsp:txBody>
      <dsp:txXfrm>
        <a:off x="0" y="1255477"/>
        <a:ext cx="2426642" cy="1982332"/>
      </dsp:txXfrm>
    </dsp:sp>
    <dsp:sp modelId="{BA42B48E-644B-459B-BFEF-3A6DD1551CBB}">
      <dsp:nvSpPr>
        <dsp:cNvPr id="0" name=""/>
        <dsp:cNvSpPr/>
      </dsp:nvSpPr>
      <dsp:spPr>
        <a:xfrm>
          <a:off x="717738" y="330388"/>
          <a:ext cx="991166" cy="99116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891" y="475541"/>
        <a:ext cx="700860" cy="700860"/>
      </dsp:txXfrm>
    </dsp:sp>
    <dsp:sp modelId="{E61D74B1-B468-4369-9D38-01563363475D}">
      <dsp:nvSpPr>
        <dsp:cNvPr id="0" name=""/>
        <dsp:cNvSpPr/>
      </dsp:nvSpPr>
      <dsp:spPr>
        <a:xfrm>
          <a:off x="0" y="3303816"/>
          <a:ext cx="2426642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C35EE8-1C6B-4E68-B9E6-FC26BCC21672}">
      <dsp:nvSpPr>
        <dsp:cNvPr id="0" name=""/>
        <dsp:cNvSpPr/>
      </dsp:nvSpPr>
      <dsp:spPr>
        <a:xfrm>
          <a:off x="2669306" y="0"/>
          <a:ext cx="2426642" cy="330388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190" tIns="330200" rIns="189190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Focus only on highly probable leads</a:t>
          </a:r>
        </a:p>
      </dsp:txBody>
      <dsp:txXfrm>
        <a:off x="2669306" y="1255477"/>
        <a:ext cx="2426642" cy="1982332"/>
      </dsp:txXfrm>
    </dsp:sp>
    <dsp:sp modelId="{314BAEBE-B062-4483-8F9B-717D0E26DA5B}">
      <dsp:nvSpPr>
        <dsp:cNvPr id="0" name=""/>
        <dsp:cNvSpPr/>
      </dsp:nvSpPr>
      <dsp:spPr>
        <a:xfrm>
          <a:off x="3387044" y="330388"/>
          <a:ext cx="991166" cy="99116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32197" y="475541"/>
        <a:ext cx="700860" cy="700860"/>
      </dsp:txXfrm>
    </dsp:sp>
    <dsp:sp modelId="{65B6CFA7-A6E3-4F23-BB65-93FBC29C6848}">
      <dsp:nvSpPr>
        <dsp:cNvPr id="0" name=""/>
        <dsp:cNvSpPr/>
      </dsp:nvSpPr>
      <dsp:spPr>
        <a:xfrm>
          <a:off x="2669306" y="3303816"/>
          <a:ext cx="2426642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B413BB-DF4D-41D8-98D4-431D3CB8D33A}">
      <dsp:nvSpPr>
        <dsp:cNvPr id="0" name=""/>
        <dsp:cNvSpPr/>
      </dsp:nvSpPr>
      <dsp:spPr>
        <a:xfrm>
          <a:off x="5338613" y="0"/>
          <a:ext cx="2426642" cy="3303887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190" tIns="330200" rIns="189190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Reduce unnecessary calls to save effort</a:t>
          </a:r>
        </a:p>
      </dsp:txBody>
      <dsp:txXfrm>
        <a:off x="5338613" y="1255477"/>
        <a:ext cx="2426642" cy="1982332"/>
      </dsp:txXfrm>
    </dsp:sp>
    <dsp:sp modelId="{9625E1F2-B1BB-4C8D-BCC3-02C09D8DA03E}">
      <dsp:nvSpPr>
        <dsp:cNvPr id="0" name=""/>
        <dsp:cNvSpPr/>
      </dsp:nvSpPr>
      <dsp:spPr>
        <a:xfrm>
          <a:off x="6056351" y="330388"/>
          <a:ext cx="991166" cy="991166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01504" y="475541"/>
        <a:ext cx="700860" cy="700860"/>
      </dsp:txXfrm>
    </dsp:sp>
    <dsp:sp modelId="{99D37009-E4C9-4B6D-9737-16EFF3300273}">
      <dsp:nvSpPr>
        <dsp:cNvPr id="0" name=""/>
        <dsp:cNvSpPr/>
      </dsp:nvSpPr>
      <dsp:spPr>
        <a:xfrm>
          <a:off x="5338613" y="3303816"/>
          <a:ext cx="2426642" cy="7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64946-3F4E-4A39-9F31-2BB87970C051}">
      <dsp:nvSpPr>
        <dsp:cNvPr id="0" name=""/>
        <dsp:cNvSpPr/>
      </dsp:nvSpPr>
      <dsp:spPr>
        <a:xfrm>
          <a:off x="469377" y="369443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5792D-5A53-4EEE-AC8D-A3F979A2D869}">
      <dsp:nvSpPr>
        <dsp:cNvPr id="0" name=""/>
        <dsp:cNvSpPr/>
      </dsp:nvSpPr>
      <dsp:spPr>
        <a:xfrm>
          <a:off x="769190" y="669256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29AC6-0CB0-4267-AAC0-43E19666A4D8}">
      <dsp:nvSpPr>
        <dsp:cNvPr id="0" name=""/>
        <dsp:cNvSpPr/>
      </dsp:nvSpPr>
      <dsp:spPr>
        <a:xfrm>
          <a:off x="19659" y="2214444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Model performs well in predicting lead conversion</a:t>
          </a:r>
        </a:p>
      </dsp:txBody>
      <dsp:txXfrm>
        <a:off x="19659" y="2214444"/>
        <a:ext cx="2306250" cy="720000"/>
      </dsp:txXfrm>
    </dsp:sp>
    <dsp:sp modelId="{C5268F1F-F2CF-4DC2-8B0A-A89411CA2C68}">
      <dsp:nvSpPr>
        <dsp:cNvPr id="0" name=""/>
        <dsp:cNvSpPr/>
      </dsp:nvSpPr>
      <dsp:spPr>
        <a:xfrm>
          <a:off x="3179221" y="369443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F19E5-74A2-4F06-8986-CD43731387CE}">
      <dsp:nvSpPr>
        <dsp:cNvPr id="0" name=""/>
        <dsp:cNvSpPr/>
      </dsp:nvSpPr>
      <dsp:spPr>
        <a:xfrm>
          <a:off x="3479034" y="669256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155F9-C0EB-4BFE-AE4C-C839ADB989F5}">
      <dsp:nvSpPr>
        <dsp:cNvPr id="0" name=""/>
        <dsp:cNvSpPr/>
      </dsp:nvSpPr>
      <dsp:spPr>
        <a:xfrm>
          <a:off x="2729503" y="2214444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Actionable strategies tailored to business phases</a:t>
          </a:r>
        </a:p>
      </dsp:txBody>
      <dsp:txXfrm>
        <a:off x="2729503" y="2214444"/>
        <a:ext cx="2306250" cy="720000"/>
      </dsp:txXfrm>
    </dsp:sp>
    <dsp:sp modelId="{7A30C49C-9C80-4786-B6B5-DC3C95E9AC2B}">
      <dsp:nvSpPr>
        <dsp:cNvPr id="0" name=""/>
        <dsp:cNvSpPr/>
      </dsp:nvSpPr>
      <dsp:spPr>
        <a:xfrm>
          <a:off x="5889065" y="369443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322D6-6479-4EFE-BEA9-123B3746C23A}">
      <dsp:nvSpPr>
        <dsp:cNvPr id="0" name=""/>
        <dsp:cNvSpPr/>
      </dsp:nvSpPr>
      <dsp:spPr>
        <a:xfrm>
          <a:off x="6188878" y="669256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E34D3-811E-4337-BB02-ED211F745536}">
      <dsp:nvSpPr>
        <dsp:cNvPr id="0" name=""/>
        <dsp:cNvSpPr/>
      </dsp:nvSpPr>
      <dsp:spPr>
        <a:xfrm>
          <a:off x="5439346" y="2214444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Combines data insights with business impact</a:t>
          </a:r>
        </a:p>
      </dsp:txBody>
      <dsp:txXfrm>
        <a:off x="5439346" y="2214444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5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90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436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5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3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66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7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0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2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80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8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6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7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6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3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12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5" y="643467"/>
            <a:ext cx="7200163" cy="3585834"/>
          </a:xfrm>
        </p:spPr>
        <p:txBody>
          <a:bodyPr>
            <a:normAutofit/>
          </a:bodyPr>
          <a:lstStyle/>
          <a:p>
            <a:pPr algn="l"/>
            <a:r>
              <a:rPr lang="en-IN" sz="6300"/>
              <a:t>Lead Conversion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5" y="4872767"/>
            <a:ext cx="7200163" cy="1424165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Presented to the Chief Data Scientist</a:t>
            </a:r>
          </a:p>
          <a:p>
            <a:pPr algn="l"/>
            <a:r>
              <a:rPr lang="en-US" sz="2800"/>
              <a:t>By: Sushant Pandita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4640E5-3852-9A34-F13E-05F98667C2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495264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en-IN"/>
              <a:t>Business 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2F5A55-947E-7EB4-E5E2-9B664F063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689099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Data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D4F3C3-BBD2-DDE3-60FE-FF5084607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380338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lang="en-IN" sz="2600"/>
              <a:t>Feature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0883A1-7AFC-7E3A-1129-D8CC227EC4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281606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t>Model Building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7484EF-D04B-BA41-8691-B2ED4FCB98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861544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5604" y="609600"/>
            <a:ext cx="4755063" cy="1326321"/>
          </a:xfrm>
        </p:spPr>
        <p:txBody>
          <a:bodyPr>
            <a:normAutofit/>
          </a:bodyPr>
          <a:lstStyle/>
          <a:p>
            <a:r>
              <a:t>Top Predictors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9651E-E084-E557-C7BF-EBFBD7820C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1355" b="-445"/>
          <a:stretch>
            <a:fillRect/>
          </a:stretch>
        </p:blipFill>
        <p:spPr>
          <a:xfrm>
            <a:off x="20" y="10"/>
            <a:ext cx="3476985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5603" y="2096064"/>
            <a:ext cx="4755064" cy="3695136"/>
          </a:xfrm>
        </p:spPr>
        <p:txBody>
          <a:bodyPr>
            <a:normAutofit/>
          </a:bodyPr>
          <a:lstStyle/>
          <a:p>
            <a:r>
              <a:t>- 'Total Time Spent on Website'</a:t>
            </a:r>
          </a:p>
          <a:p>
            <a:r>
              <a:t>- 'Page Views Per Visit'</a:t>
            </a:r>
          </a:p>
          <a:p>
            <a:r>
              <a:t>- 'Last Activity_SMS Sent'</a:t>
            </a:r>
          </a:p>
          <a:p>
            <a:r>
              <a:t>- These significantly increase conversion probability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77005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lang="en-IN" sz="1600"/>
              <a:t>Business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E1EEC2-840A-2CCD-B392-D6665EDA2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90421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lang="en-IN" sz="2600"/>
              <a:t>Aggressive Phase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129889-F613-3998-FD8F-5D57C6685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744022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Conservative Phase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E458AD-28E0-4A2D-BC66-F7F9DBDF1D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4449272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</TotalTime>
  <Words>254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Lead Conversion Analysis</vt:lpstr>
      <vt:lpstr>Business Objective</vt:lpstr>
      <vt:lpstr>Data Summary</vt:lpstr>
      <vt:lpstr>Feature Engineering</vt:lpstr>
      <vt:lpstr>Model Building</vt:lpstr>
      <vt:lpstr>Top Predictors</vt:lpstr>
      <vt:lpstr>Business Recommendations</vt:lpstr>
      <vt:lpstr>Aggressive Phase Strategy</vt:lpstr>
      <vt:lpstr>Conservative Phase Strategy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sushant pandita</dc:creator>
  <cp:keywords/>
  <dc:description>generated using python-pptx</dc:description>
  <cp:lastModifiedBy>sushant pandita</cp:lastModifiedBy>
  <cp:revision>2</cp:revision>
  <dcterms:created xsi:type="dcterms:W3CDTF">2013-01-27T09:14:16Z</dcterms:created>
  <dcterms:modified xsi:type="dcterms:W3CDTF">2025-08-07T08:23:07Z</dcterms:modified>
  <cp:category/>
</cp:coreProperties>
</file>