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3662a25d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3662a25d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3662a25d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3662a25d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3662a25d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3662a25d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3662a25d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3662a25d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3662a25d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3662a25d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3662a25d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3662a25d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3662a25d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3662a25d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0800" y="13741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“Business Dashboard Analysis with Power BI”</a:t>
            </a:r>
            <a:b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Subtitle: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“Interactive Insights for Stakeholders”</a:t>
            </a:r>
            <a:b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NAME: 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MOHAMED IMRAN PEERJI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ctrTitle"/>
          </p:nvPr>
        </p:nvSpPr>
        <p:spPr>
          <a:xfrm>
            <a:off x="2970800" y="1125450"/>
            <a:ext cx="50175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analyze business data for informed decision-making.</a:t>
            </a:r>
            <a:b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visualize key metrics like sales, profits, and trends.</a:t>
            </a:r>
            <a:b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provide interactive insights for stakeholders.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ctrTitle"/>
          </p:nvPr>
        </p:nvSpPr>
        <p:spPr>
          <a:xfrm>
            <a:off x="2961525" y="939775"/>
            <a:ext cx="5017500" cy="3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 the Dataset:</a:t>
            </a:r>
            <a:endParaRPr b="1" sz="17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8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7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--&gt; Sample-superstore.csv(Kaggle)</a:t>
            </a:r>
            <a:endParaRPr sz="17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7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Number of records &amp; columns (e.g., 10,000 rows, 8 columns)</a:t>
            </a:r>
            <a:endParaRPr sz="17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8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7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fields: Date, Product, Sales, Profit, Region, etc.</a:t>
            </a:r>
            <a:br>
              <a:rPr lang="en-GB" sz="17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7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1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ctrTitle"/>
          </p:nvPr>
        </p:nvSpPr>
        <p:spPr>
          <a:xfrm>
            <a:off x="2980100" y="735525"/>
            <a:ext cx="56070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Metrics: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Sales: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Overall revenue generated.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Total Profit: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Net profit over the period.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Top Performing Products: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Products contributing most to sales.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Sales by Region: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Which regions perform best.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ctrTitle"/>
          </p:nvPr>
        </p:nvSpPr>
        <p:spPr>
          <a:xfrm>
            <a:off x="2970800" y="986200"/>
            <a:ext cx="56367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Interactive Visualizations:</a:t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Cards: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Show key metrics (Total Sales, Total Profit) at a glance.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Stacked Column Chart: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Compare sales by region/product over time.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Line Chart: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Show trends and patterns in sales across months.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2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b="1"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Matrix:</a:t>
            </a:r>
            <a:r>
              <a:rPr lang="en-GB" sz="165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Detailed breakdown of sales by product and region.</a:t>
            </a:r>
            <a:endParaRPr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ctrTitle"/>
          </p:nvPr>
        </p:nvSpPr>
        <p:spPr>
          <a:xfrm>
            <a:off x="2961525" y="1218300"/>
            <a:ext cx="50175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Insights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Highest sales in Region ‘west’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Product A generates most profit but Product B has fastest growth.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Sales drop noticed during certain months—possible seasonal trend.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ctrTitle"/>
          </p:nvPr>
        </p:nvSpPr>
        <p:spPr>
          <a:xfrm>
            <a:off x="2961525" y="1218300"/>
            <a:ext cx="50175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Focus marketing on high-performing regions.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Promote top products to maximize profit.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Investigate low-sales months to improve strategy.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ctrTitle"/>
          </p:nvPr>
        </p:nvSpPr>
        <p:spPr>
          <a:xfrm>
            <a:off x="2961525" y="1218300"/>
            <a:ext cx="5017500" cy="20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Power BI dashboard provides interactive view of business performance.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Enables quick decision-making based on data insights.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004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-GB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Stakeholders can explore data further with drill-downs.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55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