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92" d="100"/>
          <a:sy n="92"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Installing </a:t>
            </a:r>
            <a:r>
              <a:rPr lang="en-IN" dirty="0" err="1" smtClean="0"/>
              <a:t>Softwares</a:t>
            </a:r>
            <a:r>
              <a:rPr lang="en-IN" dirty="0" smtClean="0"/>
              <a:t> on Linux</a:t>
            </a:r>
            <a:endParaRPr lang="en-IN" dirty="0"/>
          </a:p>
        </p:txBody>
      </p:sp>
      <p:sp>
        <p:nvSpPr>
          <p:cNvPr id="3" name="Subtitle 2"/>
          <p:cNvSpPr>
            <a:spLocks noGrp="1"/>
          </p:cNvSpPr>
          <p:nvPr>
            <p:ph type="subTitle" idx="1"/>
          </p:nvPr>
        </p:nvSpPr>
        <p:spPr/>
        <p:txBody>
          <a:bodyPr/>
          <a:lstStyle/>
          <a:p>
            <a:r>
              <a:rPr lang="en-IN" dirty="0" smtClean="0"/>
              <a:t>Sameer Zulfi</a:t>
            </a:r>
            <a:endParaRPr lang="en-IN" dirty="0"/>
          </a:p>
        </p:txBody>
      </p:sp>
    </p:spTree>
    <p:extLst>
      <p:ext uri="{BB962C8B-B14F-4D97-AF65-F5344CB8AC3E}">
        <p14:creationId xmlns:p14="http://schemas.microsoft.com/office/powerpoint/2010/main" val="10289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Common Method</a:t>
            </a:r>
            <a:endParaRPr lang="en-IN" dirty="0"/>
          </a:p>
        </p:txBody>
      </p:sp>
      <p:sp>
        <p:nvSpPr>
          <p:cNvPr id="3" name="Content Placeholder 2"/>
          <p:cNvSpPr>
            <a:spLocks noGrp="1"/>
          </p:cNvSpPr>
          <p:nvPr>
            <p:ph idx="1"/>
          </p:nvPr>
        </p:nvSpPr>
        <p:spPr/>
        <p:txBody>
          <a:bodyPr/>
          <a:lstStyle/>
          <a:p>
            <a:r>
              <a:rPr lang="en-IN" dirty="0" smtClean="0"/>
              <a:t>We can install applications from the command line through SOFTWARE REPOSITORIES.</a:t>
            </a:r>
          </a:p>
          <a:p>
            <a:r>
              <a:rPr lang="en-IN" dirty="0" smtClean="0"/>
              <a:t>SOFTWARE REPOSITORIES means a place where software is stored.</a:t>
            </a:r>
          </a:p>
          <a:p>
            <a:r>
              <a:rPr lang="en-IN" dirty="0" smtClean="0"/>
              <a:t>We use a term called PACKAGE MANAGER through which we will access the software repository</a:t>
            </a:r>
          </a:p>
          <a:p>
            <a:r>
              <a:rPr lang="en-IN" dirty="0" smtClean="0"/>
              <a:t>This Package Manager varies based on your Linux Distributions.</a:t>
            </a:r>
          </a:p>
          <a:p>
            <a:r>
              <a:rPr lang="en-IN" dirty="0" smtClean="0"/>
              <a:t>All Linux apps are distributed as packages.</a:t>
            </a:r>
          </a:p>
          <a:p>
            <a:r>
              <a:rPr lang="en-IN" dirty="0" smtClean="0"/>
              <a:t>Every Linux Distribution comes with a PACKAGE MANAGEMENT SYSTEM, but they are not all the same.</a:t>
            </a:r>
            <a:endParaRPr lang="en-IN" dirty="0"/>
          </a:p>
        </p:txBody>
      </p:sp>
    </p:spTree>
    <p:extLst>
      <p:ext uri="{BB962C8B-B14F-4D97-AF65-F5344CB8AC3E}">
        <p14:creationId xmlns:p14="http://schemas.microsoft.com/office/powerpoint/2010/main" val="3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Package Management System?</a:t>
            </a:r>
            <a:endParaRPr lang="en-IN" dirty="0"/>
          </a:p>
        </p:txBody>
      </p:sp>
      <p:sp>
        <p:nvSpPr>
          <p:cNvPr id="3" name="Content Placeholder 2"/>
          <p:cNvSpPr>
            <a:spLocks noGrp="1"/>
          </p:cNvSpPr>
          <p:nvPr>
            <p:ph idx="1"/>
          </p:nvPr>
        </p:nvSpPr>
        <p:spPr/>
        <p:txBody>
          <a:bodyPr/>
          <a:lstStyle/>
          <a:p>
            <a:r>
              <a:rPr lang="en-IN" dirty="0" smtClean="0"/>
              <a:t>The two most common PMS are from Red Hat and </a:t>
            </a:r>
            <a:r>
              <a:rPr lang="en-IN" dirty="0" err="1" smtClean="0"/>
              <a:t>Debian</a:t>
            </a:r>
            <a:r>
              <a:rPr lang="en-IN" dirty="0" smtClean="0"/>
              <a:t>.</a:t>
            </a:r>
          </a:p>
          <a:p>
            <a:r>
              <a:rPr lang="en-IN" dirty="0" smtClean="0"/>
              <a:t>Now </a:t>
            </a:r>
            <a:r>
              <a:rPr lang="en-IN" dirty="0" err="1" smtClean="0"/>
              <a:t>RedHat</a:t>
            </a:r>
            <a:r>
              <a:rPr lang="en-IN" dirty="0" smtClean="0"/>
              <a:t>, </a:t>
            </a:r>
            <a:r>
              <a:rPr lang="en-IN" dirty="0" err="1" smtClean="0"/>
              <a:t>CentOS</a:t>
            </a:r>
            <a:r>
              <a:rPr lang="en-IN" dirty="0" smtClean="0"/>
              <a:t> and Fedora all use “rpm” system (.rpm files) (rpm means </a:t>
            </a:r>
            <a:r>
              <a:rPr lang="en-IN" dirty="0" err="1" smtClean="0"/>
              <a:t>Redhat</a:t>
            </a:r>
            <a:r>
              <a:rPr lang="en-IN" dirty="0" smtClean="0"/>
              <a:t> Package Manager)</a:t>
            </a:r>
          </a:p>
          <a:p>
            <a:r>
              <a:rPr lang="en-IN" dirty="0" smtClean="0"/>
              <a:t>While </a:t>
            </a:r>
            <a:r>
              <a:rPr lang="en-IN" dirty="0" err="1" smtClean="0"/>
              <a:t>Debian</a:t>
            </a:r>
            <a:r>
              <a:rPr lang="en-IN" dirty="0" smtClean="0"/>
              <a:t>, Ubuntu use </a:t>
            </a:r>
            <a:r>
              <a:rPr lang="en-IN" dirty="0" err="1" smtClean="0"/>
              <a:t>dpkg</a:t>
            </a:r>
            <a:r>
              <a:rPr lang="en-IN" dirty="0" smtClean="0"/>
              <a:t> (.deb files). (</a:t>
            </a:r>
            <a:r>
              <a:rPr lang="en-IN" dirty="0" err="1" smtClean="0"/>
              <a:t>DEBian</a:t>
            </a:r>
            <a:r>
              <a:rPr lang="en-IN" dirty="0" smtClean="0"/>
              <a:t> files)</a:t>
            </a:r>
          </a:p>
          <a:p>
            <a:r>
              <a:rPr lang="en-IN" dirty="0" smtClean="0"/>
              <a:t>So the primary difference between these systems is how they install and maintain apps</a:t>
            </a:r>
          </a:p>
          <a:p>
            <a:r>
              <a:rPr lang="en-IN" dirty="0"/>
              <a:t>You might be wondering what's inside an .rpm, .deb, or .tar file. You might be surprised to learn that all are nothing more than plain old archive files (like .zip) that contain an application's code, instructions on how to install it, dependencies (what other apps it may depend on), and where its configuration files should be placed. </a:t>
            </a:r>
          </a:p>
        </p:txBody>
      </p:sp>
    </p:spTree>
    <p:extLst>
      <p:ext uri="{BB962C8B-B14F-4D97-AF65-F5344CB8AC3E}">
        <p14:creationId xmlns:p14="http://schemas.microsoft.com/office/powerpoint/2010/main" val="260380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install on </a:t>
            </a:r>
            <a:r>
              <a:rPr lang="en-IN" dirty="0" err="1" smtClean="0"/>
              <a:t>Debian</a:t>
            </a:r>
            <a:r>
              <a:rPr lang="en-IN" dirty="0" smtClean="0"/>
              <a:t>, Ubuntu</a:t>
            </a:r>
            <a:endParaRPr lang="en-IN" dirty="0"/>
          </a:p>
        </p:txBody>
      </p:sp>
      <p:sp>
        <p:nvSpPr>
          <p:cNvPr id="3" name="Content Placeholder 2"/>
          <p:cNvSpPr>
            <a:spLocks noGrp="1"/>
          </p:cNvSpPr>
          <p:nvPr>
            <p:ph idx="1"/>
          </p:nvPr>
        </p:nvSpPr>
        <p:spPr/>
        <p:txBody>
          <a:bodyPr/>
          <a:lstStyle/>
          <a:p>
            <a:r>
              <a:rPr lang="en-IN" dirty="0" smtClean="0"/>
              <a:t>As explained earlier </a:t>
            </a:r>
            <a:r>
              <a:rPr lang="en-IN" dirty="0" err="1" smtClean="0"/>
              <a:t>Debian</a:t>
            </a:r>
            <a:r>
              <a:rPr lang="en-IN" dirty="0" smtClean="0"/>
              <a:t>, </a:t>
            </a:r>
            <a:r>
              <a:rPr lang="en-IN" dirty="0" err="1" smtClean="0"/>
              <a:t>Ubuntuuse</a:t>
            </a:r>
            <a:r>
              <a:rPr lang="en-IN" dirty="0" smtClean="0"/>
              <a:t> .deb files and the </a:t>
            </a:r>
            <a:r>
              <a:rPr lang="en-IN" dirty="0" err="1" smtClean="0"/>
              <a:t>dpkg</a:t>
            </a:r>
            <a:r>
              <a:rPr lang="en-IN" dirty="0" smtClean="0"/>
              <a:t> package management system. Please go back to the previous slide and come back again here.</a:t>
            </a:r>
          </a:p>
          <a:p>
            <a:r>
              <a:rPr lang="en-IN" dirty="0" smtClean="0"/>
              <a:t>There are two ways to install apps via the system.</a:t>
            </a:r>
          </a:p>
          <a:p>
            <a:r>
              <a:rPr lang="en-IN" dirty="0" smtClean="0"/>
              <a:t>1. You can use “apt” (Advanced Package Tool) application to install from a repository</a:t>
            </a:r>
          </a:p>
          <a:p>
            <a:r>
              <a:rPr lang="en-IN" dirty="0" smtClean="0"/>
              <a:t>Or</a:t>
            </a:r>
          </a:p>
          <a:p>
            <a:r>
              <a:rPr lang="en-IN" dirty="0" smtClean="0"/>
              <a:t>2. You can use “</a:t>
            </a:r>
            <a:r>
              <a:rPr lang="en-IN" dirty="0" err="1" smtClean="0"/>
              <a:t>dpkg</a:t>
            </a:r>
            <a:r>
              <a:rPr lang="en-IN" dirty="0" smtClean="0"/>
              <a:t>”(</a:t>
            </a:r>
            <a:r>
              <a:rPr lang="en-IN" dirty="0" err="1" smtClean="0"/>
              <a:t>Debian</a:t>
            </a:r>
            <a:r>
              <a:rPr lang="en-IN" dirty="0" smtClean="0"/>
              <a:t> Package Management System) app to install apps from .deb files. </a:t>
            </a:r>
            <a:endParaRPr lang="en-IN" dirty="0"/>
          </a:p>
        </p:txBody>
      </p:sp>
    </p:spTree>
    <p:extLst>
      <p:ext uri="{BB962C8B-B14F-4D97-AF65-F5344CB8AC3E}">
        <p14:creationId xmlns:p14="http://schemas.microsoft.com/office/powerpoint/2010/main" val="108333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&amp; Uninstalling apps using “apt”</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sudo</a:t>
            </a:r>
            <a:r>
              <a:rPr lang="en-IN" dirty="0" smtClean="0"/>
              <a:t> apt install </a:t>
            </a:r>
            <a:r>
              <a:rPr lang="en-IN" dirty="0" err="1" smtClean="0"/>
              <a:t>app_name</a:t>
            </a:r>
            <a:endParaRPr lang="en-IN" dirty="0" smtClean="0"/>
          </a:p>
          <a:p>
            <a:r>
              <a:rPr lang="en-IN" dirty="0" err="1" smtClean="0"/>
              <a:t>sudo</a:t>
            </a:r>
            <a:r>
              <a:rPr lang="en-IN" dirty="0" smtClean="0"/>
              <a:t> apt remove </a:t>
            </a:r>
            <a:r>
              <a:rPr lang="en-IN" dirty="0" err="1" smtClean="0"/>
              <a:t>app_name</a:t>
            </a:r>
            <a:endParaRPr lang="en-IN" dirty="0" smtClean="0"/>
          </a:p>
          <a:p>
            <a:r>
              <a:rPr lang="en-IN" dirty="0" smtClean="0"/>
              <a:t>To upgraded your installed apps, you will first need to update the app repository:</a:t>
            </a:r>
          </a:p>
          <a:p>
            <a:r>
              <a:rPr lang="en-IN" dirty="0" err="1" smtClean="0"/>
              <a:t>sudo</a:t>
            </a:r>
            <a:r>
              <a:rPr lang="en-IN" dirty="0" smtClean="0"/>
              <a:t> apt update</a:t>
            </a:r>
          </a:p>
          <a:p>
            <a:r>
              <a:rPr lang="en-IN" dirty="0" smtClean="0"/>
              <a:t>Once finished, you can update any apps that need updating </a:t>
            </a:r>
          </a:p>
          <a:p>
            <a:r>
              <a:rPr lang="en-IN" dirty="0" err="1" smtClean="0"/>
              <a:t>sudo</a:t>
            </a:r>
            <a:r>
              <a:rPr lang="en-IN" dirty="0" smtClean="0"/>
              <a:t> apt upgrade</a:t>
            </a:r>
          </a:p>
          <a:p>
            <a:r>
              <a:rPr lang="en-IN" dirty="0" smtClean="0"/>
              <a:t>What if you want to update only a single app??? No problem</a:t>
            </a:r>
          </a:p>
          <a:p>
            <a:r>
              <a:rPr lang="en-IN" dirty="0" err="1" smtClean="0"/>
              <a:t>sudo</a:t>
            </a:r>
            <a:r>
              <a:rPr lang="en-IN" dirty="0" smtClean="0"/>
              <a:t> apt update </a:t>
            </a:r>
            <a:r>
              <a:rPr lang="en-IN" dirty="0" err="1" smtClean="0"/>
              <a:t>app_name</a:t>
            </a:r>
            <a:endParaRPr lang="en-IN" dirty="0" smtClean="0"/>
          </a:p>
          <a:p>
            <a:r>
              <a:rPr lang="en-IN" dirty="0"/>
              <a:t>Finally, let's say the app you want to install </a:t>
            </a:r>
            <a:r>
              <a:rPr lang="en-IN" dirty="0" smtClean="0"/>
              <a:t>is </a:t>
            </a:r>
            <a:r>
              <a:rPr lang="en-IN" dirty="0"/>
              <a:t>not available in the </a:t>
            </a:r>
            <a:r>
              <a:rPr lang="en-IN" dirty="0" err="1"/>
              <a:t>Debian</a:t>
            </a:r>
            <a:r>
              <a:rPr lang="en-IN" dirty="0"/>
              <a:t> repository, but it is available as a .deb </a:t>
            </a:r>
            <a:r>
              <a:rPr lang="en-IN" dirty="0" smtClean="0"/>
              <a:t>download</a:t>
            </a:r>
          </a:p>
          <a:p>
            <a:r>
              <a:rPr lang="en-IN" dirty="0" err="1"/>
              <a:t>sudo</a:t>
            </a:r>
            <a:r>
              <a:rPr lang="en-IN" dirty="0"/>
              <a:t> </a:t>
            </a:r>
            <a:r>
              <a:rPr lang="en-IN" dirty="0" err="1"/>
              <a:t>dpkg</a:t>
            </a:r>
            <a:r>
              <a:rPr lang="en-IN" dirty="0"/>
              <a:t> -</a:t>
            </a:r>
            <a:r>
              <a:rPr lang="en-IN" dirty="0" err="1"/>
              <a:t>i</a:t>
            </a:r>
            <a:r>
              <a:rPr lang="en-IN" dirty="0"/>
              <a:t> </a:t>
            </a:r>
            <a:r>
              <a:rPr lang="en-IN" dirty="0" err="1"/>
              <a:t>app_name.deb</a:t>
            </a:r>
            <a:endParaRPr lang="en-IN" dirty="0" smtClean="0"/>
          </a:p>
          <a:p>
            <a:endParaRPr lang="en-IN" dirty="0"/>
          </a:p>
        </p:txBody>
      </p:sp>
    </p:spTree>
    <p:extLst>
      <p:ext uri="{BB962C8B-B14F-4D97-AF65-F5344CB8AC3E}">
        <p14:creationId xmlns:p14="http://schemas.microsoft.com/office/powerpoint/2010/main" val="293295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install on </a:t>
            </a:r>
            <a:r>
              <a:rPr lang="en-IN" dirty="0" err="1" smtClean="0"/>
              <a:t>RedHat</a:t>
            </a:r>
            <a:r>
              <a:rPr lang="en-IN" dirty="0" smtClean="0"/>
              <a:t>, </a:t>
            </a:r>
            <a:r>
              <a:rPr lang="en-IN" dirty="0" err="1" smtClean="0"/>
              <a:t>CentOS</a:t>
            </a:r>
            <a:r>
              <a:rPr lang="en-IN" dirty="0" smtClean="0"/>
              <a:t>, Fedora</a:t>
            </a:r>
            <a:endParaRPr lang="en-IN" dirty="0"/>
          </a:p>
        </p:txBody>
      </p:sp>
      <p:sp>
        <p:nvSpPr>
          <p:cNvPr id="3" name="Content Placeholder 2"/>
          <p:cNvSpPr>
            <a:spLocks noGrp="1"/>
          </p:cNvSpPr>
          <p:nvPr>
            <p:ph idx="1"/>
          </p:nvPr>
        </p:nvSpPr>
        <p:spPr/>
        <p:txBody>
          <a:bodyPr>
            <a:normAutofit lnSpcReduction="10000"/>
          </a:bodyPr>
          <a:lstStyle/>
          <a:p>
            <a:r>
              <a:rPr lang="en-IN" dirty="0" smtClean="0"/>
              <a:t>We can use yum or </a:t>
            </a:r>
            <a:r>
              <a:rPr lang="en-IN" dirty="0" err="1" smtClean="0"/>
              <a:t>dnf</a:t>
            </a:r>
            <a:r>
              <a:rPr lang="en-IN" dirty="0" smtClean="0"/>
              <a:t> manager to install apps.</a:t>
            </a:r>
          </a:p>
          <a:p>
            <a:r>
              <a:rPr lang="en-IN" dirty="0" smtClean="0"/>
              <a:t>Yum means Yellow Dog Modified </a:t>
            </a:r>
          </a:p>
          <a:p>
            <a:r>
              <a:rPr lang="en-IN" dirty="0" err="1" smtClean="0"/>
              <a:t>Dnf</a:t>
            </a:r>
            <a:r>
              <a:rPr lang="en-IN" dirty="0" smtClean="0"/>
              <a:t> means Dandified Yum which is the </a:t>
            </a:r>
            <a:r>
              <a:rPr lang="en-IN" dirty="0" err="1" smtClean="0"/>
              <a:t>nexte</a:t>
            </a:r>
            <a:r>
              <a:rPr lang="en-IN" dirty="0" smtClean="0"/>
              <a:t> version of Yum</a:t>
            </a:r>
          </a:p>
          <a:p>
            <a:r>
              <a:rPr lang="en-IN" dirty="0" err="1" smtClean="0"/>
              <a:t>sudo</a:t>
            </a:r>
            <a:r>
              <a:rPr lang="en-IN" dirty="0" smtClean="0"/>
              <a:t> yum install </a:t>
            </a:r>
            <a:r>
              <a:rPr lang="en-IN" dirty="0" err="1" smtClean="0"/>
              <a:t>app_name</a:t>
            </a:r>
            <a:endParaRPr lang="en-IN" dirty="0" smtClean="0"/>
          </a:p>
          <a:p>
            <a:r>
              <a:rPr lang="en-IN" dirty="0" err="1" smtClean="0"/>
              <a:t>sudo</a:t>
            </a:r>
            <a:r>
              <a:rPr lang="en-IN" dirty="0" smtClean="0"/>
              <a:t> </a:t>
            </a:r>
            <a:r>
              <a:rPr lang="en-IN" dirty="0" err="1" smtClean="0"/>
              <a:t>dnf</a:t>
            </a:r>
            <a:r>
              <a:rPr lang="en-IN" dirty="0" smtClean="0"/>
              <a:t> install </a:t>
            </a:r>
            <a:r>
              <a:rPr lang="en-IN" dirty="0" err="1" smtClean="0"/>
              <a:t>app_name</a:t>
            </a:r>
            <a:endParaRPr lang="en-IN" dirty="0" smtClean="0"/>
          </a:p>
          <a:p>
            <a:r>
              <a:rPr lang="en-IN" dirty="0" smtClean="0"/>
              <a:t>Apps in the .rpm format can also be installed with the rpm command.</a:t>
            </a:r>
          </a:p>
          <a:p>
            <a:r>
              <a:rPr lang="en-IN" dirty="0" err="1" smtClean="0"/>
              <a:t>sudo</a:t>
            </a:r>
            <a:r>
              <a:rPr lang="en-IN" dirty="0" smtClean="0"/>
              <a:t> rpm –I </a:t>
            </a:r>
            <a:r>
              <a:rPr lang="en-IN" dirty="0" err="1" smtClean="0"/>
              <a:t>app_name.rpm</a:t>
            </a:r>
            <a:endParaRPr lang="en-IN" dirty="0" smtClean="0"/>
          </a:p>
          <a:p>
            <a:r>
              <a:rPr lang="en-IN" dirty="0"/>
              <a:t>Removing unwanted applications is just as easy</a:t>
            </a:r>
            <a:r>
              <a:rPr lang="en-IN" dirty="0" smtClean="0"/>
              <a:t>.</a:t>
            </a:r>
          </a:p>
          <a:p>
            <a:r>
              <a:rPr lang="en-IN" dirty="0" err="1" smtClean="0"/>
              <a:t>sudo</a:t>
            </a:r>
            <a:r>
              <a:rPr lang="en-IN" dirty="0" smtClean="0"/>
              <a:t> yum remove </a:t>
            </a:r>
            <a:r>
              <a:rPr lang="en-IN" dirty="0" err="1" smtClean="0"/>
              <a:t>app_name</a:t>
            </a:r>
            <a:endParaRPr lang="en-IN" dirty="0" smtClean="0"/>
          </a:p>
          <a:p>
            <a:r>
              <a:rPr lang="en-IN" dirty="0" err="1" smtClean="0"/>
              <a:t>sudo</a:t>
            </a:r>
            <a:r>
              <a:rPr lang="en-IN" dirty="0" smtClean="0"/>
              <a:t> </a:t>
            </a:r>
            <a:r>
              <a:rPr lang="en-IN" dirty="0" err="1" smtClean="0"/>
              <a:t>dnf</a:t>
            </a:r>
            <a:r>
              <a:rPr lang="en-IN" dirty="0" smtClean="0"/>
              <a:t> remove </a:t>
            </a:r>
            <a:r>
              <a:rPr lang="en-IN" dirty="0" err="1" smtClean="0"/>
              <a:t>app_name</a:t>
            </a: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24985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app is similar easy as well</a:t>
            </a:r>
            <a:endParaRPr lang="en-IN" dirty="0"/>
          </a:p>
        </p:txBody>
      </p:sp>
      <p:sp>
        <p:nvSpPr>
          <p:cNvPr id="3" name="Content Placeholder 2"/>
          <p:cNvSpPr>
            <a:spLocks noGrp="1"/>
          </p:cNvSpPr>
          <p:nvPr>
            <p:ph idx="1"/>
          </p:nvPr>
        </p:nvSpPr>
        <p:spPr/>
        <p:txBody>
          <a:bodyPr/>
          <a:lstStyle/>
          <a:p>
            <a:r>
              <a:rPr lang="en-IN" dirty="0" smtClean="0"/>
              <a:t>yum update</a:t>
            </a:r>
          </a:p>
          <a:p>
            <a:r>
              <a:rPr lang="en-IN" dirty="0" err="1" smtClean="0"/>
              <a:t>sudo</a:t>
            </a:r>
            <a:r>
              <a:rPr lang="en-IN" dirty="0" smtClean="0"/>
              <a:t> </a:t>
            </a:r>
            <a:r>
              <a:rPr lang="en-IN" dirty="0" err="1" smtClean="0"/>
              <a:t>dnf</a:t>
            </a:r>
            <a:r>
              <a:rPr lang="en-IN" dirty="0" smtClean="0"/>
              <a:t> </a:t>
            </a:r>
            <a:r>
              <a:rPr lang="en-IN" smtClean="0"/>
              <a:t>upgrade –-refresh</a:t>
            </a:r>
            <a:endParaRPr lang="en-IN" dirty="0" smtClean="0"/>
          </a:p>
          <a:p>
            <a:endParaRPr lang="en-IN" dirty="0"/>
          </a:p>
        </p:txBody>
      </p:sp>
    </p:spTree>
    <p:extLst>
      <p:ext uri="{BB962C8B-B14F-4D97-AF65-F5344CB8AC3E}">
        <p14:creationId xmlns:p14="http://schemas.microsoft.com/office/powerpoint/2010/main" val="3218798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503</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Installing Softwares on Linux</vt:lpstr>
      <vt:lpstr>Most Common Method</vt:lpstr>
      <vt:lpstr>What is Package Management System?</vt:lpstr>
      <vt:lpstr>How to install on Debian, Ubuntu</vt:lpstr>
      <vt:lpstr>Installing &amp; Uninstalling apps using “apt”</vt:lpstr>
      <vt:lpstr>How to install on RedHat, CentOS, Fedora</vt:lpstr>
      <vt:lpstr>Updating app is similar easy as well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Softwares on Linux</dc:title>
  <dc:creator>Sameer Zulfi</dc:creator>
  <cp:lastModifiedBy>Sameer Zulfi</cp:lastModifiedBy>
  <cp:revision>6</cp:revision>
  <dcterms:created xsi:type="dcterms:W3CDTF">2019-09-15T08:57:04Z</dcterms:created>
  <dcterms:modified xsi:type="dcterms:W3CDTF">2019-09-15T10:10:45Z</dcterms:modified>
</cp:coreProperties>
</file>