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Swarm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26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 in </a:t>
            </a:r>
            <a:r>
              <a:rPr lang="en-IN" dirty="0" err="1" smtClean="0"/>
              <a:t>Docker</a:t>
            </a:r>
            <a:r>
              <a:rPr lang="en-IN" dirty="0" smtClean="0"/>
              <a:t> Swarm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the below command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create –name web-</a:t>
            </a:r>
            <a:r>
              <a:rPr lang="en-IN" dirty="0" err="1" smtClean="0"/>
              <a:t>fe</a:t>
            </a:r>
            <a:r>
              <a:rPr lang="en-IN" dirty="0" smtClean="0"/>
              <a:t> –p 8080:8080 –replicas 5 </a:t>
            </a:r>
            <a:r>
              <a:rPr lang="en-IN" dirty="0" err="1" smtClean="0"/>
              <a:t>awssameerzulfi</a:t>
            </a:r>
            <a:r>
              <a:rPr lang="en-IN" dirty="0" smtClean="0"/>
              <a:t>/</a:t>
            </a:r>
            <a:r>
              <a:rPr lang="en-IN" dirty="0" err="1" smtClean="0"/>
              <a:t>dockerciwebsite</a:t>
            </a:r>
            <a:endParaRPr lang="en-IN" dirty="0" smtClean="0"/>
          </a:p>
          <a:p>
            <a:r>
              <a:rPr lang="en-IN" dirty="0" smtClean="0"/>
              <a:t>We are declaring a new service which needs to be deployed onto this Swarm.</a:t>
            </a:r>
          </a:p>
          <a:p>
            <a:r>
              <a:rPr lang="en-IN" dirty="0" smtClean="0"/>
              <a:t>We told </a:t>
            </a:r>
            <a:r>
              <a:rPr lang="en-IN" dirty="0" err="1" smtClean="0"/>
              <a:t>Docker</a:t>
            </a:r>
            <a:r>
              <a:rPr lang="en-IN" dirty="0" smtClean="0"/>
              <a:t> to map port 8080 on every node in the Swarm to 8080 of each service</a:t>
            </a:r>
          </a:p>
          <a:p>
            <a:r>
              <a:rPr lang="en-IN" dirty="0" smtClean="0"/>
              <a:t>Next we informed </a:t>
            </a:r>
            <a:r>
              <a:rPr lang="en-IN" dirty="0" err="1" smtClean="0"/>
              <a:t>Docker</a:t>
            </a:r>
            <a:r>
              <a:rPr lang="en-IN" dirty="0" smtClean="0"/>
              <a:t> that there should be 5 replicas/tasks/containers should be running of this image</a:t>
            </a:r>
          </a:p>
          <a:p>
            <a:r>
              <a:rPr lang="en-IN" dirty="0" smtClean="0"/>
              <a:t>After hitting Enter, Manager acting as a Leader will initiate 5 replicas across the Swarm.</a:t>
            </a:r>
          </a:p>
          <a:p>
            <a:r>
              <a:rPr lang="en-IN" dirty="0" smtClean="0"/>
              <a:t>Remember that Swarm Managers sometimes act as Workers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00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Autolock</a:t>
            </a:r>
            <a:r>
              <a:rPr lang="en-IN" dirty="0" smtClean="0"/>
              <a:t> Feature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feature forces the Managers that have been restarted to present the cluster unlock key before being permitted back into the cluster</a:t>
            </a:r>
          </a:p>
          <a:p>
            <a:r>
              <a:rPr lang="en-IN" dirty="0" smtClean="0"/>
              <a:t>If you have already initialized the swarm, then you can run the below update command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swarm update –</a:t>
            </a:r>
            <a:r>
              <a:rPr lang="en-IN" dirty="0" err="1" smtClean="0"/>
              <a:t>autolock</a:t>
            </a:r>
            <a:r>
              <a:rPr lang="en-IN" dirty="0" smtClean="0"/>
              <a:t>=true</a:t>
            </a:r>
          </a:p>
          <a:p>
            <a:r>
              <a:rPr lang="en-IN" dirty="0" smtClean="0"/>
              <a:t>If you are initializing the swarm with </a:t>
            </a:r>
            <a:r>
              <a:rPr lang="en-IN" dirty="0" err="1" smtClean="0"/>
              <a:t>autolock</a:t>
            </a:r>
            <a:r>
              <a:rPr lang="en-IN" dirty="0" smtClean="0"/>
              <a:t>, you can do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swarm </a:t>
            </a:r>
            <a:r>
              <a:rPr lang="en-IN" dirty="0" err="1" smtClean="0"/>
              <a:t>init</a:t>
            </a:r>
            <a:r>
              <a:rPr lang="en-IN" dirty="0" smtClean="0"/>
              <a:t> –</a:t>
            </a:r>
            <a:r>
              <a:rPr lang="en-IN" dirty="0" err="1" smtClean="0"/>
              <a:t>autolock</a:t>
            </a:r>
            <a:r>
              <a:rPr lang="en-IN" dirty="0" smtClean="0"/>
              <a:t>=true</a:t>
            </a:r>
          </a:p>
          <a:p>
            <a:r>
              <a:rPr lang="en-IN" dirty="0" smtClean="0"/>
              <a:t>Please remember to store this key in a password manager, since without it you will not be able to restart the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00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4791"/>
            <a:ext cx="8596668" cy="5116571"/>
          </a:xfrm>
        </p:spPr>
        <p:txBody>
          <a:bodyPr/>
          <a:lstStyle/>
          <a:p>
            <a:r>
              <a:rPr lang="en-IN" dirty="0" smtClean="0"/>
              <a:t>Service </a:t>
            </a:r>
            <a:r>
              <a:rPr lang="en-IN" dirty="0" err="1" smtClean="0"/>
              <a:t>docker</a:t>
            </a:r>
            <a:r>
              <a:rPr lang="en-IN" dirty="0"/>
              <a:t> </a:t>
            </a:r>
            <a:r>
              <a:rPr lang="en-IN" dirty="0" smtClean="0"/>
              <a:t>restart</a:t>
            </a:r>
          </a:p>
          <a:p>
            <a:r>
              <a:rPr lang="en-IN" dirty="0" smtClean="0"/>
              <a:t>Try and list the nodes in the swarm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node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smtClean="0"/>
              <a:t>You will get an error response from daemon.</a:t>
            </a:r>
          </a:p>
          <a:p>
            <a:r>
              <a:rPr lang="en-IN" dirty="0" smtClean="0"/>
              <a:t>Although the </a:t>
            </a:r>
            <a:r>
              <a:rPr lang="en-IN" dirty="0" err="1" smtClean="0"/>
              <a:t>Docker</a:t>
            </a:r>
            <a:r>
              <a:rPr lang="en-IN" dirty="0" smtClean="0"/>
              <a:t> service has restarted on the manager, it has not been allowed to re-join the cluster.</a:t>
            </a:r>
          </a:p>
          <a:p>
            <a:r>
              <a:rPr lang="en-IN" dirty="0" smtClean="0"/>
              <a:t>You need to run this below command on the restarted manager.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swarm unlock</a:t>
            </a:r>
          </a:p>
          <a:p>
            <a:r>
              <a:rPr lang="en-IN" dirty="0" smtClean="0"/>
              <a:t>Locking your swarm and protecting the unlock key is recommended for production environments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2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Viewing and inspecting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ps</a:t>
            </a:r>
            <a:r>
              <a:rPr lang="en-IN" dirty="0" smtClean="0"/>
              <a:t> web-</a:t>
            </a:r>
            <a:r>
              <a:rPr lang="en-IN" dirty="0" err="1" smtClean="0"/>
              <a:t>fe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service inspect –-pretty web-</a:t>
            </a:r>
            <a:r>
              <a:rPr lang="en-IN" dirty="0" err="1" smtClean="0"/>
              <a:t>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2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Scaling a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Let’s assume business is booming</a:t>
            </a:r>
          </a:p>
          <a:p>
            <a:r>
              <a:rPr lang="en-IN" dirty="0" smtClean="0"/>
              <a:t>We are seeing lot of traffic hitting our website.</a:t>
            </a:r>
          </a:p>
          <a:p>
            <a:r>
              <a:rPr lang="en-IN" dirty="0" smtClean="0"/>
              <a:t>You need to simply execute the below command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scale web-</a:t>
            </a:r>
            <a:r>
              <a:rPr lang="en-IN" dirty="0" err="1" smtClean="0"/>
              <a:t>fe</a:t>
            </a:r>
            <a:r>
              <a:rPr lang="en-IN" dirty="0" smtClean="0"/>
              <a:t>=10</a:t>
            </a:r>
          </a:p>
          <a:p>
            <a:r>
              <a:rPr lang="en-IN" dirty="0" smtClean="0"/>
              <a:t>That’s it… it’s scaled from 5 replicas to 10 replicas</a:t>
            </a:r>
          </a:p>
          <a:p>
            <a:r>
              <a:rPr lang="en-IN" dirty="0" smtClean="0"/>
              <a:t>Run this command to check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ps</a:t>
            </a:r>
            <a:r>
              <a:rPr lang="en-IN" dirty="0" smtClean="0"/>
              <a:t> web-</a:t>
            </a:r>
            <a:r>
              <a:rPr lang="en-IN" dirty="0" err="1" smtClean="0"/>
              <a:t>fe</a:t>
            </a:r>
            <a:endParaRPr lang="en-IN" dirty="0" smtClean="0"/>
          </a:p>
          <a:p>
            <a:r>
              <a:rPr lang="en-IN" dirty="0" smtClean="0"/>
              <a:t>Let’s try this command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scale web-</a:t>
            </a:r>
            <a:r>
              <a:rPr lang="en-IN" dirty="0" err="1" smtClean="0"/>
              <a:t>fe</a:t>
            </a:r>
            <a:r>
              <a:rPr lang="en-IN" dirty="0" smtClean="0"/>
              <a:t>=5</a:t>
            </a:r>
          </a:p>
          <a:p>
            <a:r>
              <a:rPr lang="en-IN" dirty="0" smtClean="0"/>
              <a:t>We scaled down again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Removing a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rm</a:t>
            </a:r>
            <a:r>
              <a:rPr lang="en-IN" dirty="0" smtClean="0"/>
              <a:t> web-</a:t>
            </a:r>
            <a:r>
              <a:rPr lang="en-IN" dirty="0" err="1" smtClean="0"/>
              <a:t>fe</a:t>
            </a:r>
            <a:endParaRPr lang="en-IN" dirty="0" smtClean="0"/>
          </a:p>
          <a:p>
            <a:r>
              <a:rPr lang="en-IN" dirty="0" smtClean="0"/>
              <a:t>Confirm it’s gone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smtClean="0"/>
              <a:t>Be careful with this command, it deletes all service replicas without asking for confirmation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57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Rolling updates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Pushing updates to deployed applications is the production scenario. This is what happens.</a:t>
            </a:r>
          </a:p>
          <a:p>
            <a:r>
              <a:rPr lang="en-IN" dirty="0" smtClean="0"/>
              <a:t>We need to create a new network first.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network create –d overlay uber-net</a:t>
            </a:r>
          </a:p>
          <a:p>
            <a:r>
              <a:rPr lang="en-IN" dirty="0" smtClean="0"/>
              <a:t>The above command creates an overlay network and name of the network is “uber-net”</a:t>
            </a:r>
          </a:p>
          <a:p>
            <a:r>
              <a:rPr lang="en-IN" dirty="0" smtClean="0"/>
              <a:t>Run a “</a:t>
            </a:r>
            <a:r>
              <a:rPr lang="en-IN" dirty="0" err="1" smtClean="0"/>
              <a:t>docker</a:t>
            </a:r>
            <a:r>
              <a:rPr lang="en-IN" dirty="0" smtClean="0"/>
              <a:t> network </a:t>
            </a:r>
            <a:r>
              <a:rPr lang="en-IN" dirty="0" err="1" smtClean="0"/>
              <a:t>ls</a:t>
            </a:r>
            <a:r>
              <a:rPr lang="en-IN" dirty="0" smtClean="0"/>
              <a:t>” command to check whether “uber-net” created?</a:t>
            </a:r>
          </a:p>
          <a:p>
            <a:r>
              <a:rPr lang="en-IN" dirty="0" smtClean="0"/>
              <a:t>Let’s create a new service and attach it to this “uber-net” network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create –-name uber-svc --network uber-net –p 80:80 –replicas 12 </a:t>
            </a:r>
            <a:r>
              <a:rPr lang="en-IN" dirty="0" err="1" smtClean="0"/>
              <a:t>nigelpoulton</a:t>
            </a:r>
            <a:r>
              <a:rPr lang="en-IN" dirty="0" smtClean="0"/>
              <a:t>/tu-demo:v1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4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8701"/>
            <a:ext cx="8596668" cy="501266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Run the below command to verify the state of the new service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ps</a:t>
            </a:r>
            <a:r>
              <a:rPr lang="en-IN" dirty="0" smtClean="0"/>
              <a:t> uber-svc</a:t>
            </a:r>
          </a:p>
          <a:p>
            <a:r>
              <a:rPr lang="en-IN" dirty="0" smtClean="0"/>
              <a:t>I hope you guys are aware of the Ingress Mode. </a:t>
            </a:r>
          </a:p>
          <a:p>
            <a:r>
              <a:rPr lang="en-IN" dirty="0" smtClean="0"/>
              <a:t>Let’s execute the below command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update –-image </a:t>
            </a:r>
            <a:r>
              <a:rPr lang="en-IN" dirty="0" err="1" smtClean="0"/>
              <a:t>nigelpoulton</a:t>
            </a:r>
            <a:r>
              <a:rPr lang="en-IN" dirty="0" smtClean="0"/>
              <a:t>/tu-demo:v2 –update-parallelism 2 –update-delay 20s uber-svc</a:t>
            </a:r>
          </a:p>
          <a:p>
            <a:r>
              <a:rPr lang="en-IN" dirty="0" smtClean="0"/>
              <a:t>We gave the new image tag v2 which is the updated image and we used update parallelism and update delay flags to make sure that the new image was pushed to 2 replicas at a time with a 20 second cool-off period.</a:t>
            </a:r>
          </a:p>
          <a:p>
            <a:r>
              <a:rPr lang="en-IN" dirty="0" smtClean="0"/>
              <a:t>Try to execute this command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ps</a:t>
            </a:r>
            <a:r>
              <a:rPr lang="en-IN" dirty="0" smtClean="0"/>
              <a:t> uber-svc</a:t>
            </a:r>
          </a:p>
          <a:p>
            <a:r>
              <a:rPr lang="en-IN" dirty="0" smtClean="0"/>
              <a:t>You can witness the update happening in real-time by opening a web browser to any node in the swarm and hitting refresh several times.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service inspect –pretty uber-svc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26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 Major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Cluster</a:t>
            </a:r>
          </a:p>
          <a:p>
            <a:r>
              <a:rPr lang="en-IN" dirty="0" smtClean="0"/>
              <a:t>An Orchestration 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85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the Clustering front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swarm consists of one or more </a:t>
            </a:r>
            <a:r>
              <a:rPr lang="en-IN" dirty="0" err="1" smtClean="0"/>
              <a:t>Docker</a:t>
            </a:r>
            <a:r>
              <a:rPr lang="en-IN" dirty="0" smtClean="0"/>
              <a:t> nodes</a:t>
            </a:r>
          </a:p>
          <a:p>
            <a:r>
              <a:rPr lang="en-IN" dirty="0" smtClean="0"/>
              <a:t>These can by physical servers, cloud instances etc.,</a:t>
            </a:r>
          </a:p>
          <a:p>
            <a:r>
              <a:rPr lang="en-IN" dirty="0" smtClean="0"/>
              <a:t>Nodes are configured as Managers and workers</a:t>
            </a:r>
          </a:p>
          <a:p>
            <a:r>
              <a:rPr lang="en-IN" dirty="0" smtClean="0"/>
              <a:t>Managers = Control Plane</a:t>
            </a:r>
          </a:p>
          <a:p>
            <a:r>
              <a:rPr lang="en-IN" dirty="0" smtClean="0"/>
              <a:t>Workers = execute the tasks</a:t>
            </a:r>
          </a:p>
          <a:p>
            <a:r>
              <a:rPr lang="en-IN" dirty="0" smtClean="0"/>
              <a:t>Configuration and state of the swarm is stored in </a:t>
            </a:r>
            <a:r>
              <a:rPr lang="en-IN" dirty="0" err="1" smtClean="0"/>
              <a:t>etcd</a:t>
            </a:r>
            <a:r>
              <a:rPr lang="en-IN" dirty="0" smtClean="0"/>
              <a:t> database which is located on all the managers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33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High-level Swarm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44" y="2686844"/>
            <a:ext cx="6229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9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a Swarm 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build a swarm cluster with 3 manager nodes and 3 worker nodes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95" y="2817495"/>
            <a:ext cx="50482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7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3961"/>
            <a:ext cx="8596668" cy="4837402"/>
          </a:xfrm>
        </p:spPr>
        <p:txBody>
          <a:bodyPr/>
          <a:lstStyle/>
          <a:p>
            <a:r>
              <a:rPr lang="en-IN" dirty="0" smtClean="0"/>
              <a:t>Each of the nodes needs </a:t>
            </a:r>
            <a:r>
              <a:rPr lang="en-IN" dirty="0" err="1" smtClean="0"/>
              <a:t>Docker</a:t>
            </a:r>
            <a:r>
              <a:rPr lang="en-IN" dirty="0" smtClean="0"/>
              <a:t> installed.</a:t>
            </a:r>
          </a:p>
          <a:p>
            <a:r>
              <a:rPr lang="en-IN" dirty="0" smtClean="0"/>
              <a:t>You should have following ports open on routers and firewalls</a:t>
            </a:r>
          </a:p>
          <a:p>
            <a:r>
              <a:rPr lang="en-IN" dirty="0" smtClean="0"/>
              <a:t>2377/</a:t>
            </a:r>
            <a:r>
              <a:rPr lang="en-IN" dirty="0" err="1" smtClean="0"/>
              <a:t>tcp</a:t>
            </a:r>
            <a:r>
              <a:rPr lang="en-IN" dirty="0" smtClean="0"/>
              <a:t> : for secure client to daemon communication</a:t>
            </a:r>
          </a:p>
          <a:p>
            <a:r>
              <a:rPr lang="en-IN" dirty="0" smtClean="0"/>
              <a:t>7946/</a:t>
            </a:r>
            <a:r>
              <a:rPr lang="en-IN" dirty="0" err="1" smtClean="0"/>
              <a:t>tcp</a:t>
            </a:r>
            <a:r>
              <a:rPr lang="en-IN" dirty="0" smtClean="0"/>
              <a:t>/</a:t>
            </a:r>
            <a:r>
              <a:rPr lang="en-IN" dirty="0" err="1" smtClean="0"/>
              <a:t>udp</a:t>
            </a:r>
            <a:r>
              <a:rPr lang="en-IN" dirty="0" smtClean="0"/>
              <a:t> : for Control Plane Gossip</a:t>
            </a:r>
          </a:p>
          <a:p>
            <a:r>
              <a:rPr lang="en-IN" dirty="0" smtClean="0"/>
              <a:t>4789/</a:t>
            </a:r>
            <a:r>
              <a:rPr lang="en-IN" dirty="0" err="1" smtClean="0"/>
              <a:t>udp</a:t>
            </a:r>
            <a:r>
              <a:rPr lang="en-IN" dirty="0" smtClean="0"/>
              <a:t> : for </a:t>
            </a:r>
            <a:r>
              <a:rPr lang="en-IN" dirty="0" err="1" smtClean="0"/>
              <a:t>OverLay</a:t>
            </a:r>
            <a:r>
              <a:rPr lang="en-IN" dirty="0" smtClean="0"/>
              <a:t> Networks</a:t>
            </a:r>
          </a:p>
          <a:p>
            <a:r>
              <a:rPr lang="en-IN" dirty="0" smtClean="0"/>
              <a:t>Process of building a swarm sometimes we call it as “Initializing a Swarm”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96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Initializing a brand new Swarm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nodes that are not part of swarm , we call it as Single-engine node</a:t>
            </a:r>
          </a:p>
          <a:p>
            <a:r>
              <a:rPr lang="en-IN" dirty="0" smtClean="0"/>
              <a:t>Once they are added to the swarm, they are switched into Swarm mode.</a:t>
            </a:r>
          </a:p>
          <a:p>
            <a:r>
              <a:rPr lang="en-IN" dirty="0" smtClean="0"/>
              <a:t>Running “</a:t>
            </a:r>
            <a:r>
              <a:rPr lang="en-IN" dirty="0" err="1"/>
              <a:t>d</a:t>
            </a:r>
            <a:r>
              <a:rPr lang="en-IN" dirty="0" err="1" smtClean="0"/>
              <a:t>ocker</a:t>
            </a:r>
            <a:r>
              <a:rPr lang="en-IN" dirty="0" smtClean="0"/>
              <a:t> swarm </a:t>
            </a:r>
            <a:r>
              <a:rPr lang="en-IN" dirty="0" err="1" smtClean="0"/>
              <a:t>init</a:t>
            </a:r>
            <a:r>
              <a:rPr lang="en-IN" dirty="0" smtClean="0"/>
              <a:t>” on the Node1 will make that node as the first manager of </a:t>
            </a:r>
          </a:p>
          <a:p>
            <a:r>
              <a:rPr lang="en-IN" dirty="0" smtClean="0"/>
              <a:t>The swarm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68" y="3326737"/>
            <a:ext cx="50292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9641"/>
            <a:ext cx="8596668" cy="5111722"/>
          </a:xfrm>
        </p:spPr>
        <p:txBody>
          <a:bodyPr/>
          <a:lstStyle/>
          <a:p>
            <a:r>
              <a:rPr lang="en-IN" dirty="0" smtClean="0"/>
              <a:t>Additional nodes then can be joined as workers or managers.</a:t>
            </a:r>
          </a:p>
          <a:p>
            <a:r>
              <a:rPr lang="en-IN" dirty="0" smtClean="0"/>
              <a:t>Following are the steps:</a:t>
            </a:r>
          </a:p>
          <a:p>
            <a:r>
              <a:rPr lang="en-IN" dirty="0" smtClean="0"/>
              <a:t>Create 6 </a:t>
            </a:r>
            <a:r>
              <a:rPr lang="en-IN" dirty="0" err="1" smtClean="0"/>
              <a:t>aws</a:t>
            </a:r>
            <a:r>
              <a:rPr lang="en-IN" dirty="0" smtClean="0"/>
              <a:t> ec2 instances and tag it as mg1,mgr2,mgr3,wrk1,wrk2,wrk3</a:t>
            </a:r>
          </a:p>
          <a:p>
            <a:r>
              <a:rPr lang="en-IN" dirty="0" smtClean="0"/>
              <a:t>Make sure </a:t>
            </a:r>
            <a:r>
              <a:rPr lang="en-IN" dirty="0" err="1" smtClean="0"/>
              <a:t>docker</a:t>
            </a:r>
            <a:r>
              <a:rPr lang="en-IN" dirty="0" smtClean="0"/>
              <a:t> is installed on all the machines.</a:t>
            </a:r>
          </a:p>
          <a:p>
            <a:r>
              <a:rPr lang="en-IN" dirty="0" smtClean="0"/>
              <a:t>Login into mgr1 : and initialize the swarm by “</a:t>
            </a:r>
            <a:r>
              <a:rPr lang="en-IN" dirty="0" err="1" smtClean="0"/>
              <a:t>docker</a:t>
            </a:r>
            <a:r>
              <a:rPr lang="en-IN" dirty="0" smtClean="0"/>
              <a:t> swarm </a:t>
            </a:r>
            <a:r>
              <a:rPr lang="en-IN" dirty="0" err="1" smtClean="0"/>
              <a:t>init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Then login to wrk1, wrk2 &amp; wrk3 to join them as worker nodes</a:t>
            </a:r>
          </a:p>
          <a:p>
            <a:r>
              <a:rPr lang="en-IN" dirty="0" smtClean="0"/>
              <a:t>Then login to mg2, mgr3 to join them as additional manager nodes</a:t>
            </a:r>
          </a:p>
          <a:p>
            <a:endParaRPr lang="en-IN" dirty="0"/>
          </a:p>
          <a:p>
            <a:r>
              <a:rPr lang="en-IN" dirty="0" smtClean="0"/>
              <a:t>At any moment, you try to run this command from any manager nodes 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node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smtClean="0"/>
              <a:t>It will list out how many nodes are swarmed.</a:t>
            </a:r>
          </a:p>
          <a:p>
            <a:r>
              <a:rPr lang="en-IN" dirty="0" smtClean="0"/>
              <a:t>Among Managers, they will choose one Leader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6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Leader among the Manager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506" y="2920206"/>
            <a:ext cx="43910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3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901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Docker Swarm</vt:lpstr>
      <vt:lpstr>2 Major Components</vt:lpstr>
      <vt:lpstr>On the Clustering front</vt:lpstr>
      <vt:lpstr>High-level Swarm</vt:lpstr>
      <vt:lpstr>Build a Swarm Cluster</vt:lpstr>
      <vt:lpstr>PowerPoint Presentation</vt:lpstr>
      <vt:lpstr>Initializing a brand new Swarm</vt:lpstr>
      <vt:lpstr>PowerPoint Presentation</vt:lpstr>
      <vt:lpstr>A Leader among the Manager</vt:lpstr>
      <vt:lpstr>Services in Docker Swarm</vt:lpstr>
      <vt:lpstr>Autolock Feature</vt:lpstr>
      <vt:lpstr>PowerPoint Presentation</vt:lpstr>
      <vt:lpstr>Viewing and inspecting services</vt:lpstr>
      <vt:lpstr>Scaling a Service</vt:lpstr>
      <vt:lpstr>Removing a Service</vt:lpstr>
      <vt:lpstr>Rolling updates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Swarm</dc:title>
  <dc:creator>Sameer Zulfi</dc:creator>
  <cp:lastModifiedBy>Sameer Zulfi</cp:lastModifiedBy>
  <cp:revision>8</cp:revision>
  <dcterms:created xsi:type="dcterms:W3CDTF">2019-09-25T01:34:30Z</dcterms:created>
  <dcterms:modified xsi:type="dcterms:W3CDTF">2019-09-25T18:08:53Z</dcterms:modified>
</cp:coreProperties>
</file>