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cluster-administration/addon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lay-with-k8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Installing K8S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Sameer Zulfi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41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K8S with </a:t>
            </a:r>
            <a:r>
              <a:rPr lang="en-IN" dirty="0" err="1" smtClean="0"/>
              <a:t>kubeadm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can install K8S anywhere using this admin tool. i.e., laptop, bare metal in your data </a:t>
            </a:r>
            <a:r>
              <a:rPr lang="en-IN" dirty="0" err="1" smtClean="0"/>
              <a:t>center</a:t>
            </a:r>
            <a:r>
              <a:rPr lang="en-IN" dirty="0" smtClean="0"/>
              <a:t>, even on public clouds.</a:t>
            </a:r>
          </a:p>
          <a:p>
            <a:r>
              <a:rPr lang="en-IN" dirty="0" err="1" smtClean="0"/>
              <a:t>Kubeadm</a:t>
            </a:r>
            <a:r>
              <a:rPr lang="en-IN" dirty="0" smtClean="0"/>
              <a:t> is the </a:t>
            </a:r>
            <a:r>
              <a:rPr lang="en-IN" dirty="0" err="1" smtClean="0"/>
              <a:t>Kubectl</a:t>
            </a:r>
            <a:r>
              <a:rPr lang="en-IN" dirty="0" smtClean="0"/>
              <a:t> for clusters. It is a great tool for building and managing K8S clusters.</a:t>
            </a:r>
          </a:p>
          <a:p>
            <a:r>
              <a:rPr lang="en-IN" dirty="0" smtClean="0"/>
              <a:t>We will take 3 nodes by which one having the master and other 2 are worker nodes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52" y="4100975"/>
            <a:ext cx="26955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8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Level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 Pre-requisites</a:t>
            </a:r>
          </a:p>
          <a:p>
            <a:r>
              <a:rPr lang="en-IN" dirty="0" smtClean="0"/>
              <a:t>Initialize the new cluster with node1 as the master</a:t>
            </a:r>
          </a:p>
          <a:p>
            <a:r>
              <a:rPr lang="en-IN" dirty="0" smtClean="0"/>
              <a:t>Create the Pod network</a:t>
            </a:r>
          </a:p>
          <a:p>
            <a:r>
              <a:rPr lang="en-IN" dirty="0" smtClean="0"/>
              <a:t>Add node2 and node3 as worker nodes</a:t>
            </a:r>
          </a:p>
          <a:p>
            <a:r>
              <a:rPr lang="en-IN" dirty="0" smtClean="0"/>
              <a:t>All 3 nodes will get the following :</a:t>
            </a:r>
          </a:p>
          <a:p>
            <a:r>
              <a:rPr lang="en-IN" dirty="0"/>
              <a:t> </a:t>
            </a:r>
            <a:r>
              <a:rPr lang="en-IN" dirty="0" smtClean="0"/>
              <a:t>- </a:t>
            </a:r>
            <a:r>
              <a:rPr lang="en-IN" dirty="0" err="1" smtClean="0"/>
              <a:t>Docker</a:t>
            </a:r>
            <a:r>
              <a:rPr lang="en-IN" dirty="0" smtClean="0"/>
              <a:t>  - container runtime</a:t>
            </a:r>
          </a:p>
          <a:p>
            <a:r>
              <a:rPr lang="en-IN" dirty="0"/>
              <a:t> </a:t>
            </a:r>
            <a:r>
              <a:rPr lang="en-IN" dirty="0" smtClean="0"/>
              <a:t>- </a:t>
            </a:r>
            <a:r>
              <a:rPr lang="en-IN" dirty="0" err="1" smtClean="0"/>
              <a:t>kubeadm</a:t>
            </a:r>
            <a:r>
              <a:rPr lang="en-IN" dirty="0" smtClean="0"/>
              <a:t> – tool to build the cluster</a:t>
            </a:r>
          </a:p>
          <a:p>
            <a:r>
              <a:rPr lang="en-IN" dirty="0"/>
              <a:t> </a:t>
            </a:r>
            <a:r>
              <a:rPr lang="en-IN" dirty="0" smtClean="0"/>
              <a:t>- </a:t>
            </a:r>
            <a:r>
              <a:rPr lang="en-IN" dirty="0" err="1" smtClean="0"/>
              <a:t>kubelet</a:t>
            </a:r>
            <a:r>
              <a:rPr lang="en-IN" dirty="0" smtClean="0"/>
              <a:t> – k8s node agent</a:t>
            </a:r>
          </a:p>
          <a:p>
            <a:r>
              <a:rPr lang="en-IN" dirty="0"/>
              <a:t> </a:t>
            </a:r>
            <a:r>
              <a:rPr lang="en-IN" dirty="0" smtClean="0"/>
              <a:t>- </a:t>
            </a:r>
            <a:r>
              <a:rPr lang="en-IN" dirty="0" err="1" smtClean="0"/>
              <a:t>kubectl</a:t>
            </a:r>
            <a:r>
              <a:rPr lang="en-IN" dirty="0" smtClean="0"/>
              <a:t> – k8s cli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8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Master : </a:t>
            </a:r>
          </a:p>
          <a:p>
            <a:r>
              <a:rPr lang="en-IN" dirty="0" smtClean="0"/>
              <a:t>Min 2 GB RAM, 2 CORES of  CPU</a:t>
            </a:r>
          </a:p>
          <a:p>
            <a:r>
              <a:rPr lang="en-IN" dirty="0" smtClean="0"/>
              <a:t>Slave/Node:</a:t>
            </a:r>
          </a:p>
          <a:p>
            <a:r>
              <a:rPr lang="en-IN" dirty="0" smtClean="0"/>
              <a:t>Min 1 GB RAM, 1 CORE of CPU</a:t>
            </a:r>
          </a:p>
          <a:p>
            <a:r>
              <a:rPr lang="en-IN" dirty="0" smtClean="0"/>
              <a:t>Now we are going to our master as ‘</a:t>
            </a:r>
            <a:r>
              <a:rPr lang="en-IN" dirty="0" err="1" smtClean="0"/>
              <a:t>kmaster</a:t>
            </a:r>
            <a:r>
              <a:rPr lang="en-IN" dirty="0" smtClean="0"/>
              <a:t>’ and slave/node as ‘knode1’ &amp; ‘knode2’</a:t>
            </a:r>
          </a:p>
          <a:p>
            <a:r>
              <a:rPr lang="en-IN" dirty="0" smtClean="0"/>
              <a:t>Make sure you switch the user to root to avoid </a:t>
            </a:r>
            <a:r>
              <a:rPr lang="en-IN" dirty="0" smtClean="0"/>
              <a:t>unnecessary issues.</a:t>
            </a:r>
          </a:p>
          <a:p>
            <a:r>
              <a:rPr lang="en-IN" dirty="0" smtClean="0"/>
              <a:t>Login into ‘</a:t>
            </a:r>
            <a:r>
              <a:rPr lang="en-IN" dirty="0" err="1" smtClean="0"/>
              <a:t>kmaster</a:t>
            </a:r>
            <a:r>
              <a:rPr lang="en-IN" dirty="0" smtClean="0"/>
              <a:t>’, ‘knode1’, ‘knode2’  and execute the below commands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su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apt-get update -y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2160589"/>
            <a:ext cx="73342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 the Hostnames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 the below command to open the file and rename the master machine to </a:t>
            </a:r>
            <a:r>
              <a:rPr lang="en-IN" dirty="0" err="1" smtClean="0"/>
              <a:t>kmaster</a:t>
            </a:r>
            <a:r>
              <a:rPr lang="en-IN" dirty="0" smtClean="0"/>
              <a:t> and node1 machine to knode1 and node2 machine to knode2</a:t>
            </a:r>
          </a:p>
          <a:p>
            <a:r>
              <a:rPr lang="en-IN" dirty="0" smtClean="0"/>
              <a:t>vi /</a:t>
            </a:r>
            <a:r>
              <a:rPr lang="en-IN" dirty="0" err="1" smtClean="0"/>
              <a:t>etc</a:t>
            </a:r>
            <a:r>
              <a:rPr lang="en-IN" dirty="0" smtClean="0"/>
              <a:t>/hostname</a:t>
            </a:r>
          </a:p>
          <a:p>
            <a:r>
              <a:rPr lang="en-IN" dirty="0" smtClean="0"/>
              <a:t>When you open the hostname file, you will already see your private </a:t>
            </a:r>
            <a:r>
              <a:rPr lang="en-IN" dirty="0" err="1" smtClean="0"/>
              <a:t>ip</a:t>
            </a:r>
            <a:r>
              <a:rPr lang="en-IN" dirty="0" smtClean="0"/>
              <a:t> address. Delete that and put this “</a:t>
            </a:r>
            <a:r>
              <a:rPr lang="en-IN" dirty="0" err="1" smtClean="0"/>
              <a:t>kmaster</a:t>
            </a:r>
            <a:r>
              <a:rPr lang="en-IN" dirty="0" smtClean="0"/>
              <a:t>” in the master instance.</a:t>
            </a:r>
          </a:p>
          <a:p>
            <a:r>
              <a:rPr lang="en-IN" dirty="0" smtClean="0"/>
              <a:t>Respectively do the same in knode1 &amp; knode2 as well.</a:t>
            </a:r>
          </a:p>
          <a:p>
            <a:r>
              <a:rPr lang="en-IN" dirty="0" smtClean="0"/>
              <a:t>Save the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90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 the Hosts file with IPS of master and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 the following command on all 3 machines to note the IP addresses of each</a:t>
            </a:r>
          </a:p>
          <a:p>
            <a:r>
              <a:rPr lang="en-IN" dirty="0"/>
              <a:t> </a:t>
            </a:r>
            <a:r>
              <a:rPr lang="en-IN" dirty="0" err="1" smtClean="0"/>
              <a:t>ifconfig</a:t>
            </a:r>
            <a:endParaRPr lang="en-IN" dirty="0" smtClean="0"/>
          </a:p>
          <a:p>
            <a:r>
              <a:rPr lang="en-IN" dirty="0" smtClean="0"/>
              <a:t>Now go to the “hosts” file on </a:t>
            </a:r>
            <a:r>
              <a:rPr lang="en-IN" dirty="0" err="1" smtClean="0"/>
              <a:t>allt</a:t>
            </a:r>
            <a:r>
              <a:rPr lang="en-IN" dirty="0" smtClean="0"/>
              <a:t> he machines</a:t>
            </a:r>
          </a:p>
          <a:p>
            <a:r>
              <a:rPr lang="en-IN" dirty="0" smtClean="0"/>
              <a:t>And add the entry.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13" y="2664511"/>
            <a:ext cx="4411028" cy="2872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43" y="3809732"/>
            <a:ext cx="5767070" cy="29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5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</a:t>
            </a:r>
            <a:r>
              <a:rPr lang="en-IN" dirty="0" err="1" smtClean="0"/>
              <a:t>kubeadm</a:t>
            </a:r>
            <a:r>
              <a:rPr lang="en-IN" dirty="0" smtClean="0"/>
              <a:t>, </a:t>
            </a:r>
            <a:r>
              <a:rPr lang="en-IN" dirty="0" err="1" smtClean="0"/>
              <a:t>kubelet</a:t>
            </a:r>
            <a:r>
              <a:rPr lang="en-IN" dirty="0" smtClean="0"/>
              <a:t> &amp; </a:t>
            </a:r>
            <a:r>
              <a:rPr lang="en-IN" dirty="0" err="1" smtClean="0"/>
              <a:t>kubectl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350586" cy="372205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Above are 3 essential components. </a:t>
            </a:r>
          </a:p>
          <a:p>
            <a:r>
              <a:rPr lang="en-IN" dirty="0" smtClean="0"/>
              <a:t>As you guys know, </a:t>
            </a:r>
            <a:r>
              <a:rPr lang="en-IN" dirty="0" err="1" smtClean="0"/>
              <a:t>kubelet</a:t>
            </a:r>
            <a:r>
              <a:rPr lang="en-IN" dirty="0" smtClean="0"/>
              <a:t> is the agent which is running on all the nodes.</a:t>
            </a:r>
          </a:p>
          <a:p>
            <a:r>
              <a:rPr lang="en-IN" dirty="0" err="1" smtClean="0"/>
              <a:t>Kubeadm</a:t>
            </a:r>
            <a:r>
              <a:rPr lang="en-IN" dirty="0" smtClean="0"/>
              <a:t> is used for administrating the </a:t>
            </a:r>
            <a:r>
              <a:rPr lang="en-IN" dirty="0" err="1" smtClean="0"/>
              <a:t>Kubernetes</a:t>
            </a:r>
            <a:r>
              <a:rPr lang="en-IN" dirty="0" smtClean="0"/>
              <a:t> cluster.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is used for controlling the configurations on various nodes inside the cluster</a:t>
            </a:r>
          </a:p>
          <a:p>
            <a:r>
              <a:rPr lang="en-IN" dirty="0" smtClean="0"/>
              <a:t>Run the below command in all the 3 machines.</a:t>
            </a:r>
          </a:p>
          <a:p>
            <a:r>
              <a:rPr lang="en-IN" dirty="0"/>
              <a:t>apt-get update &amp;&amp; apt-get install -y apt-transport-https </a:t>
            </a:r>
            <a:r>
              <a:rPr lang="en-IN" dirty="0" smtClean="0"/>
              <a:t>curl</a:t>
            </a:r>
          </a:p>
          <a:p>
            <a:r>
              <a:rPr lang="en-IN" dirty="0"/>
              <a:t>curl -s https://packages.cloud.google.com/apt/doc/apt-key.gpg | apt-key add </a:t>
            </a:r>
            <a:r>
              <a:rPr lang="en-IN" dirty="0" smtClean="0"/>
              <a:t>-</a:t>
            </a:r>
          </a:p>
          <a:p>
            <a:r>
              <a:rPr lang="en-IN" dirty="0"/>
              <a:t>deb http://apt.kubernetes.io/ </a:t>
            </a:r>
            <a:r>
              <a:rPr lang="en-IN" dirty="0" err="1"/>
              <a:t>kubernetes-xenial</a:t>
            </a:r>
            <a:r>
              <a:rPr lang="en-IN" dirty="0"/>
              <a:t> </a:t>
            </a:r>
            <a:r>
              <a:rPr lang="en-IN" dirty="0" smtClean="0"/>
              <a:t>main</a:t>
            </a:r>
          </a:p>
          <a:p>
            <a:r>
              <a:rPr lang="en-IN" dirty="0" smtClean="0"/>
              <a:t>EOF</a:t>
            </a:r>
          </a:p>
          <a:p>
            <a:r>
              <a:rPr lang="en-IN" dirty="0" smtClean="0"/>
              <a:t>Apt-get update</a:t>
            </a:r>
          </a:p>
          <a:p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0" y="5882640"/>
            <a:ext cx="71247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 let’s really install </a:t>
            </a:r>
            <a:r>
              <a:rPr lang="en-IN" dirty="0" err="1" smtClean="0"/>
              <a:t>kubeadm</a:t>
            </a:r>
            <a:r>
              <a:rPr lang="en-IN" dirty="0" smtClean="0"/>
              <a:t>, </a:t>
            </a:r>
            <a:r>
              <a:rPr lang="en-IN" dirty="0" err="1" smtClean="0"/>
              <a:t>kubelet</a:t>
            </a:r>
            <a:r>
              <a:rPr lang="en-IN" dirty="0" smtClean="0"/>
              <a:t> and </a:t>
            </a:r>
            <a:r>
              <a:rPr lang="en-IN" dirty="0" err="1" smtClean="0"/>
              <a:t>kubectl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Please run the below command in all the 3 machines</a:t>
            </a:r>
          </a:p>
          <a:p>
            <a:r>
              <a:rPr lang="en-IN" dirty="0" smtClean="0"/>
              <a:t>apt-get install –y </a:t>
            </a:r>
            <a:r>
              <a:rPr lang="en-IN" dirty="0" err="1" smtClean="0"/>
              <a:t>kubelet</a:t>
            </a:r>
            <a:r>
              <a:rPr lang="en-IN" dirty="0" smtClean="0"/>
              <a:t> </a:t>
            </a:r>
            <a:r>
              <a:rPr lang="en-IN" dirty="0" err="1" smtClean="0"/>
              <a:t>kubeadm</a:t>
            </a:r>
            <a:r>
              <a:rPr lang="en-IN" dirty="0" smtClean="0"/>
              <a:t> </a:t>
            </a:r>
            <a:r>
              <a:rPr lang="en-IN" dirty="0" err="1" smtClean="0"/>
              <a:t>kubectl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53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Updating </a:t>
            </a:r>
            <a:r>
              <a:rPr lang="en-IN" dirty="0" err="1" smtClean="0"/>
              <a:t>Kubernetes</a:t>
            </a:r>
            <a:r>
              <a:rPr lang="en-IN" dirty="0" smtClean="0"/>
              <a:t>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Next, we will change the configuration file of K8S. Run the following command in all the 3 machines</a:t>
            </a:r>
          </a:p>
          <a:p>
            <a:r>
              <a:rPr lang="en-IN" dirty="0"/>
              <a:t>vi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systemd</a:t>
            </a:r>
            <a:r>
              <a:rPr lang="en-IN" dirty="0"/>
              <a:t>/system/</a:t>
            </a:r>
            <a:r>
              <a:rPr lang="en-IN" dirty="0" err="1"/>
              <a:t>kubelet.service.d</a:t>
            </a:r>
            <a:r>
              <a:rPr lang="en-IN" dirty="0"/>
              <a:t>/10-kubeadm.conf</a:t>
            </a:r>
          </a:p>
          <a:p>
            <a:r>
              <a:rPr lang="en-IN" dirty="0" smtClean="0"/>
              <a:t>Then add the marked line above </a:t>
            </a:r>
            <a:r>
              <a:rPr lang="en-IN" dirty="0" err="1" smtClean="0"/>
              <a:t>ExecStart</a:t>
            </a:r>
            <a:r>
              <a:rPr lang="en-IN" dirty="0" smtClean="0"/>
              <a:t>=</a:t>
            </a:r>
          </a:p>
          <a:p>
            <a:r>
              <a:rPr lang="en-IN" dirty="0"/>
              <a:t>Environment=”</a:t>
            </a:r>
            <a:r>
              <a:rPr lang="en-IN" dirty="0" err="1"/>
              <a:t>cgroup</a:t>
            </a:r>
            <a:r>
              <a:rPr lang="en-IN" dirty="0"/>
              <a:t>-driver=</a:t>
            </a:r>
            <a:r>
              <a:rPr lang="en-IN" dirty="0" err="1"/>
              <a:t>systemd</a:t>
            </a:r>
            <a:r>
              <a:rPr lang="en-IN" dirty="0"/>
              <a:t>/</a:t>
            </a:r>
            <a:r>
              <a:rPr lang="en-IN" dirty="0" err="1"/>
              <a:t>cgroup</a:t>
            </a:r>
            <a:r>
              <a:rPr lang="en-IN" dirty="0"/>
              <a:t>-driver=</a:t>
            </a:r>
            <a:r>
              <a:rPr lang="en-IN" dirty="0" err="1"/>
              <a:t>cgroupfs</a:t>
            </a:r>
            <a:r>
              <a:rPr lang="en-IN" dirty="0"/>
              <a:t>”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4100975"/>
            <a:ext cx="109728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8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IN" dirty="0" smtClean="0"/>
              <a:t>That’s it. You have successfully installed </a:t>
            </a:r>
            <a:r>
              <a:rPr lang="en-IN" dirty="0" err="1" smtClean="0"/>
              <a:t>Kubernetes</a:t>
            </a:r>
            <a:r>
              <a:rPr lang="en-IN" dirty="0" smtClean="0"/>
              <a:t> on all the 3 machines now.</a:t>
            </a:r>
          </a:p>
          <a:p>
            <a:r>
              <a:rPr lang="en-IN" dirty="0" smtClean="0"/>
              <a:t>If you try to run the below command again, it will tell you that all the components like </a:t>
            </a:r>
            <a:r>
              <a:rPr lang="en-IN" dirty="0" err="1" smtClean="0"/>
              <a:t>kubectl</a:t>
            </a:r>
            <a:r>
              <a:rPr lang="en-IN" dirty="0" smtClean="0"/>
              <a:t>, </a:t>
            </a:r>
            <a:r>
              <a:rPr lang="en-IN" dirty="0" err="1" smtClean="0"/>
              <a:t>kubelet</a:t>
            </a:r>
            <a:r>
              <a:rPr lang="en-IN" dirty="0" smtClean="0"/>
              <a:t>, </a:t>
            </a:r>
            <a:r>
              <a:rPr lang="en-IN" dirty="0" err="1" smtClean="0"/>
              <a:t>kubeadm</a:t>
            </a:r>
            <a:r>
              <a:rPr lang="en-IN" dirty="0" smtClean="0"/>
              <a:t> are installed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30" y="3239452"/>
            <a:ext cx="70770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08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Only for </a:t>
            </a:r>
            <a:r>
              <a:rPr lang="en-IN" dirty="0" err="1" smtClean="0"/>
              <a:t>kmaster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steps will only be executed on the master node. i.e., </a:t>
            </a:r>
            <a:r>
              <a:rPr lang="en-IN" dirty="0" err="1" smtClean="0"/>
              <a:t>kmaster</a:t>
            </a:r>
            <a:endParaRPr lang="en-IN" dirty="0" smtClean="0"/>
          </a:p>
          <a:p>
            <a:r>
              <a:rPr lang="en-IN" dirty="0" smtClean="0"/>
              <a:t>Syntax is </a:t>
            </a:r>
            <a:r>
              <a:rPr lang="en-IN" dirty="0"/>
              <a:t>: # </a:t>
            </a:r>
            <a:r>
              <a:rPr lang="en-IN" dirty="0" err="1"/>
              <a:t>kubeadm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--</a:t>
            </a:r>
            <a:r>
              <a:rPr lang="en-IN" dirty="0" err="1"/>
              <a:t>apiserver</a:t>
            </a:r>
            <a:r>
              <a:rPr lang="en-IN" dirty="0"/>
              <a:t>-advertise-address=&lt;</a:t>
            </a:r>
            <a:r>
              <a:rPr lang="en-IN" dirty="0" err="1"/>
              <a:t>ip</a:t>
            </a:r>
            <a:r>
              <a:rPr lang="en-IN" dirty="0"/>
              <a:t>-address-of-</a:t>
            </a:r>
            <a:r>
              <a:rPr lang="en-IN" dirty="0" err="1"/>
              <a:t>kmaster</a:t>
            </a:r>
            <a:r>
              <a:rPr lang="en-IN" dirty="0"/>
              <a:t>-</a:t>
            </a:r>
            <a:r>
              <a:rPr lang="en-IN" dirty="0" err="1"/>
              <a:t>vm</a:t>
            </a:r>
            <a:r>
              <a:rPr lang="en-IN" dirty="0"/>
              <a:t>&gt; --</a:t>
            </a:r>
            <a:r>
              <a:rPr lang="en-IN" dirty="0" smtClean="0"/>
              <a:t>pod-network-</a:t>
            </a:r>
            <a:r>
              <a:rPr lang="en-IN" dirty="0" err="1" smtClean="0"/>
              <a:t>cidr</a:t>
            </a:r>
            <a:r>
              <a:rPr lang="en-IN" dirty="0" smtClean="0"/>
              <a:t>=x.x.0.0/16</a:t>
            </a:r>
          </a:p>
          <a:p>
            <a:r>
              <a:rPr lang="en-IN" dirty="0" smtClean="0"/>
              <a:t>Don’t execute the above command. It’s just a syntax. Execute the below one now in </a:t>
            </a:r>
            <a:r>
              <a:rPr lang="en-IN" dirty="0" err="1" smtClean="0"/>
              <a:t>kmaster</a:t>
            </a:r>
            <a:endParaRPr lang="en-IN" dirty="0" smtClean="0"/>
          </a:p>
          <a:p>
            <a:r>
              <a:rPr lang="en-IN" dirty="0"/>
              <a:t># </a:t>
            </a:r>
            <a:r>
              <a:rPr lang="en-IN" dirty="0" err="1"/>
              <a:t>kubeadm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--</a:t>
            </a:r>
            <a:r>
              <a:rPr lang="en-IN" dirty="0" err="1"/>
              <a:t>apiserver</a:t>
            </a:r>
            <a:r>
              <a:rPr lang="en-IN" dirty="0"/>
              <a:t>-advertise-address=172.31.19.128 --</a:t>
            </a:r>
            <a:r>
              <a:rPr lang="en-IN" dirty="0" smtClean="0"/>
              <a:t>pod-network-</a:t>
            </a:r>
            <a:r>
              <a:rPr lang="en-IN" dirty="0" err="1" smtClean="0"/>
              <a:t>cidr</a:t>
            </a:r>
            <a:r>
              <a:rPr lang="en-IN" dirty="0" smtClean="0"/>
              <a:t>=172.31.0.0/16</a:t>
            </a:r>
          </a:p>
          <a:p>
            <a:r>
              <a:rPr lang="en-IN" dirty="0" smtClean="0"/>
              <a:t>If you analyse the above command the </a:t>
            </a:r>
            <a:r>
              <a:rPr lang="en-IN" dirty="0" err="1" smtClean="0"/>
              <a:t>ip</a:t>
            </a:r>
            <a:r>
              <a:rPr lang="en-IN" dirty="0" smtClean="0"/>
              <a:t> address which I have mentioned is my </a:t>
            </a:r>
            <a:r>
              <a:rPr lang="en-IN" dirty="0" err="1" smtClean="0"/>
              <a:t>kmaster</a:t>
            </a:r>
            <a:r>
              <a:rPr lang="en-IN" dirty="0" smtClean="0"/>
              <a:t> private </a:t>
            </a:r>
            <a:r>
              <a:rPr lang="en-IN" dirty="0" err="1" smtClean="0"/>
              <a:t>ip</a:t>
            </a:r>
            <a:r>
              <a:rPr lang="en-IN" dirty="0" smtClean="0"/>
              <a:t> address. You have to mention your </a:t>
            </a:r>
            <a:r>
              <a:rPr lang="en-IN" dirty="0" err="1" smtClean="0"/>
              <a:t>kmaster</a:t>
            </a:r>
            <a:r>
              <a:rPr lang="en-IN" dirty="0"/>
              <a:t> </a:t>
            </a:r>
            <a:r>
              <a:rPr lang="en-IN" dirty="0" smtClean="0"/>
              <a:t>private </a:t>
            </a:r>
            <a:r>
              <a:rPr lang="en-IN" dirty="0" err="1" smtClean="0"/>
              <a:t>ip</a:t>
            </a:r>
            <a:r>
              <a:rPr lang="en-IN" dirty="0" smtClean="0"/>
              <a:t> address.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85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Ways to get the </a:t>
            </a:r>
            <a:r>
              <a:rPr lang="en-IN" dirty="0" err="1" smtClean="0"/>
              <a:t>Kubernetes</a:t>
            </a:r>
            <a:r>
              <a:rPr lang="en-IN" dirty="0" smtClean="0"/>
              <a:t> Cluster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Play with </a:t>
            </a:r>
            <a:r>
              <a:rPr lang="en-IN" dirty="0" err="1" smtClean="0"/>
              <a:t>Kubernetes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Desktop : Local development cluster on your Laptop</a:t>
            </a:r>
          </a:p>
          <a:p>
            <a:r>
              <a:rPr lang="en-IN" dirty="0" err="1" smtClean="0"/>
              <a:t>MiniKube</a:t>
            </a:r>
            <a:r>
              <a:rPr lang="en-IN" dirty="0" smtClean="0"/>
              <a:t> : Local development cluster on your laptop</a:t>
            </a:r>
          </a:p>
          <a:p>
            <a:r>
              <a:rPr lang="en-IN" dirty="0" smtClean="0"/>
              <a:t>GKE : Google </a:t>
            </a:r>
            <a:r>
              <a:rPr lang="en-IN" dirty="0" err="1" smtClean="0"/>
              <a:t>Kubernetes</a:t>
            </a:r>
            <a:r>
              <a:rPr lang="en-IN" dirty="0" smtClean="0"/>
              <a:t> Engine : Production grade hosted cluster</a:t>
            </a:r>
          </a:p>
          <a:p>
            <a:r>
              <a:rPr lang="en-IN" dirty="0" smtClean="0"/>
              <a:t>EKS : AWS Elastic </a:t>
            </a:r>
            <a:r>
              <a:rPr lang="en-IN" dirty="0" err="1" smtClean="0"/>
              <a:t>Kubernetes</a:t>
            </a:r>
            <a:r>
              <a:rPr lang="en-IN" dirty="0" smtClean="0"/>
              <a:t> Service</a:t>
            </a:r>
          </a:p>
          <a:p>
            <a:r>
              <a:rPr lang="en-IN" dirty="0" err="1" smtClean="0"/>
              <a:t>Kubeadm</a:t>
            </a:r>
            <a:r>
              <a:rPr lang="en-IN" dirty="0" smtClean="0"/>
              <a:t> : Manual Installation with </a:t>
            </a:r>
            <a:r>
              <a:rPr lang="en-IN" dirty="0" err="1" smtClean="0"/>
              <a:t>kubeadm</a:t>
            </a:r>
            <a:endParaRPr lang="en-IN" dirty="0" smtClean="0"/>
          </a:p>
          <a:p>
            <a:r>
              <a:rPr lang="en-IN" dirty="0" err="1" smtClean="0"/>
              <a:t>Kubectl</a:t>
            </a:r>
            <a:r>
              <a:rPr lang="en-IN" dirty="0" smtClean="0"/>
              <a:t> : The </a:t>
            </a:r>
            <a:r>
              <a:rPr lang="en-IN" dirty="0" err="1" smtClean="0"/>
              <a:t>Kubernetes</a:t>
            </a:r>
            <a:r>
              <a:rPr lang="en-IN" dirty="0" smtClean="0"/>
              <a:t> Command Line Tool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2324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you get this error, Try to explore the issue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475423"/>
            <a:ext cx="8596312" cy="12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7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Successfully made the </a:t>
            </a:r>
            <a:r>
              <a:rPr lang="en-IN" dirty="0" err="1" smtClean="0"/>
              <a:t>kmaster</a:t>
            </a:r>
            <a:r>
              <a:rPr lang="en-IN" dirty="0" smtClean="0"/>
              <a:t> as Control Plane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977108"/>
            <a:ext cx="8596312" cy="22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00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next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will get the previous slide output.</a:t>
            </a:r>
          </a:p>
          <a:p>
            <a:r>
              <a:rPr lang="en-IN" dirty="0"/>
              <a:t>To start using your cluster, you need to run the following as a regular user:</a:t>
            </a:r>
          </a:p>
          <a:p>
            <a:r>
              <a:rPr lang="en-IN" dirty="0" smtClean="0"/>
              <a:t>  </a:t>
            </a:r>
            <a:r>
              <a:rPr lang="en-IN" dirty="0" err="1"/>
              <a:t>mkdir</a:t>
            </a:r>
            <a:r>
              <a:rPr lang="en-IN" dirty="0"/>
              <a:t> -p $HOME/.</a:t>
            </a:r>
            <a:r>
              <a:rPr lang="en-IN" dirty="0" err="1"/>
              <a:t>kube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cp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kubernetes</a:t>
            </a:r>
            <a:r>
              <a:rPr lang="en-IN" dirty="0"/>
              <a:t>/</a:t>
            </a:r>
            <a:r>
              <a:rPr lang="en-IN" dirty="0" err="1"/>
              <a:t>admin.conf</a:t>
            </a:r>
            <a:r>
              <a:rPr lang="en-IN" dirty="0"/>
              <a:t> $HOME/.</a:t>
            </a:r>
            <a:r>
              <a:rPr lang="en-IN" dirty="0" err="1"/>
              <a:t>kube</a:t>
            </a:r>
            <a:r>
              <a:rPr lang="en-IN" dirty="0"/>
              <a:t>/</a:t>
            </a:r>
            <a:r>
              <a:rPr lang="en-IN" dirty="0" err="1"/>
              <a:t>config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chown</a:t>
            </a:r>
            <a:r>
              <a:rPr lang="en-IN" dirty="0"/>
              <a:t> $(id -u):$(id -g) $HOME/.</a:t>
            </a:r>
            <a:r>
              <a:rPr lang="en-IN" dirty="0" err="1" smtClean="0"/>
              <a:t>kube</a:t>
            </a:r>
            <a:r>
              <a:rPr lang="en-IN" dirty="0" smtClean="0"/>
              <a:t>/</a:t>
            </a:r>
            <a:r>
              <a:rPr lang="en-IN" dirty="0" err="1" smtClean="0"/>
              <a:t>config</a:t>
            </a:r>
            <a:endParaRPr lang="en-IN" dirty="0" smtClean="0"/>
          </a:p>
          <a:p>
            <a:r>
              <a:rPr lang="en-IN" dirty="0" smtClean="0"/>
              <a:t>Make sure you run the above 3 commands in </a:t>
            </a:r>
            <a:r>
              <a:rPr lang="en-IN" dirty="0" err="1" smtClean="0"/>
              <a:t>kmaster</a:t>
            </a:r>
            <a:endParaRPr lang="en-IN" dirty="0" smtClean="0"/>
          </a:p>
          <a:p>
            <a:r>
              <a:rPr lang="en-IN" dirty="0" smtClean="0"/>
              <a:t>Once it’s done. Try to run the below commands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get nodes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get nodes –o wide –-all-namespaces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5785776"/>
            <a:ext cx="10229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6801"/>
            <a:ext cx="8596668" cy="4974562"/>
          </a:xfrm>
        </p:spPr>
        <p:txBody>
          <a:bodyPr/>
          <a:lstStyle/>
          <a:p>
            <a:r>
              <a:rPr lang="en-IN" dirty="0" smtClean="0"/>
              <a:t>Try the below command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get pods –o wide –-all-namespaces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These are the system pods which will be running for backend services. If you see it closely, </a:t>
            </a:r>
            <a:r>
              <a:rPr lang="en-IN" dirty="0" err="1" smtClean="0"/>
              <a:t>coredns</a:t>
            </a:r>
            <a:r>
              <a:rPr lang="en-IN" dirty="0" smtClean="0"/>
              <a:t> pods says pending status. Why ? Because we need to create Pod Network which is our next step.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92630"/>
            <a:ext cx="11201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8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a Pod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If you remember earlier, we ran </a:t>
            </a:r>
            <a:r>
              <a:rPr lang="en-IN" dirty="0" err="1" smtClean="0"/>
              <a:t>kubeadm</a:t>
            </a:r>
            <a:r>
              <a:rPr lang="en-IN" dirty="0" smtClean="0"/>
              <a:t> </a:t>
            </a:r>
            <a:r>
              <a:rPr lang="en-IN" dirty="0" err="1" smtClean="0"/>
              <a:t>init</a:t>
            </a:r>
            <a:r>
              <a:rPr lang="en-IN" dirty="0" smtClean="0"/>
              <a:t> in our </a:t>
            </a:r>
            <a:r>
              <a:rPr lang="en-IN" dirty="0" err="1" smtClean="0"/>
              <a:t>kmaster</a:t>
            </a:r>
            <a:r>
              <a:rPr lang="en-IN" dirty="0" smtClean="0"/>
              <a:t> and we had got some screen and in that screen below command was also present.</a:t>
            </a:r>
          </a:p>
          <a:p>
            <a:r>
              <a:rPr lang="en-IN" dirty="0">
                <a:solidFill>
                  <a:srgbClr val="FF0000"/>
                </a:solidFill>
              </a:rPr>
              <a:t>You should now deploy a pod network to the cluster.</a:t>
            </a:r>
          </a:p>
          <a:p>
            <a:r>
              <a:rPr lang="en-IN" dirty="0">
                <a:solidFill>
                  <a:srgbClr val="FF0000"/>
                </a:solidFill>
              </a:rPr>
              <a:t>Run "</a:t>
            </a:r>
            <a:r>
              <a:rPr lang="en-IN" dirty="0" err="1">
                <a:solidFill>
                  <a:srgbClr val="FF0000"/>
                </a:solidFill>
              </a:rPr>
              <a:t>kubectl</a:t>
            </a:r>
            <a:r>
              <a:rPr lang="en-IN" dirty="0">
                <a:solidFill>
                  <a:srgbClr val="FF0000"/>
                </a:solidFill>
              </a:rPr>
              <a:t> apply -f [</a:t>
            </a:r>
            <a:r>
              <a:rPr lang="en-IN" dirty="0" err="1">
                <a:solidFill>
                  <a:srgbClr val="FF0000"/>
                </a:solidFill>
              </a:rPr>
              <a:t>podnetwork</a:t>
            </a:r>
            <a:r>
              <a:rPr lang="en-IN" dirty="0">
                <a:solidFill>
                  <a:srgbClr val="FF0000"/>
                </a:solidFill>
              </a:rPr>
              <a:t>].</a:t>
            </a:r>
            <a:r>
              <a:rPr lang="en-IN" dirty="0" err="1">
                <a:solidFill>
                  <a:srgbClr val="FF0000"/>
                </a:solidFill>
              </a:rPr>
              <a:t>yaml</a:t>
            </a:r>
            <a:r>
              <a:rPr lang="en-IN" dirty="0">
                <a:solidFill>
                  <a:srgbClr val="FF0000"/>
                </a:solidFill>
              </a:rPr>
              <a:t>" with one of the options listed at:</a:t>
            </a:r>
          </a:p>
          <a:p>
            <a:r>
              <a:rPr lang="en-IN" dirty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  <a:hlinkClick r:id="rId2"/>
              </a:rPr>
              <a:t>https://kubernetes.io/docs/concepts/cluster-administration/addons</a:t>
            </a:r>
            <a:r>
              <a:rPr lang="en-IN" dirty="0" smtClean="0">
                <a:solidFill>
                  <a:srgbClr val="FF0000"/>
                </a:solidFill>
                <a:hlinkClick r:id="rId2"/>
              </a:rPr>
              <a:t>/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So we are going to run the command in </a:t>
            </a:r>
            <a:r>
              <a:rPr lang="en-IN" dirty="0" err="1" smtClean="0">
                <a:solidFill>
                  <a:schemeClr val="tx1"/>
                </a:solidFill>
              </a:rPr>
              <a:t>kmaster</a:t>
            </a:r>
            <a:r>
              <a:rPr lang="en-IN" dirty="0" smtClean="0">
                <a:solidFill>
                  <a:schemeClr val="tx1"/>
                </a:solidFill>
              </a:rPr>
              <a:t> again.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But before executing, I would ask you to click the above link and go through various pod networks which is available. We can use any of the networks in our example. I am going to take an example network called “Calico”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Run the below command</a:t>
            </a:r>
          </a:p>
          <a:p>
            <a:r>
              <a:rPr lang="en-IN" dirty="0" err="1">
                <a:solidFill>
                  <a:schemeClr val="tx1"/>
                </a:solidFill>
              </a:rPr>
              <a:t>kubectl</a:t>
            </a:r>
            <a:r>
              <a:rPr lang="en-IN" dirty="0">
                <a:solidFill>
                  <a:schemeClr val="tx1"/>
                </a:solidFill>
              </a:rPr>
              <a:t> apply -f https://docs.projectcalico.org/v3.9/manifests/calico.yaml</a:t>
            </a:r>
          </a:p>
        </p:txBody>
      </p:sp>
    </p:spTree>
    <p:extLst>
      <p:ext uri="{BB962C8B-B14F-4D97-AF65-F5344CB8AC3E}">
        <p14:creationId xmlns:p14="http://schemas.microsoft.com/office/powerpoint/2010/main" val="3461380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Calico Pod Network Created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31" y="2262981"/>
            <a:ext cx="8181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97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5841"/>
            <a:ext cx="8596668" cy="503552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Check if the status of the </a:t>
            </a:r>
            <a:r>
              <a:rPr lang="en-IN" dirty="0" err="1" smtClean="0"/>
              <a:t>kmaster</a:t>
            </a:r>
            <a:r>
              <a:rPr lang="en-IN" dirty="0" smtClean="0"/>
              <a:t> has changed from </a:t>
            </a:r>
            <a:r>
              <a:rPr lang="en-IN" dirty="0" err="1" smtClean="0"/>
              <a:t>NoteReady</a:t>
            </a:r>
            <a:r>
              <a:rPr lang="en-IN" dirty="0" smtClean="0"/>
              <a:t> to Ready</a:t>
            </a:r>
          </a:p>
          <a:p>
            <a:r>
              <a:rPr lang="en-IN" dirty="0" smtClean="0"/>
              <a:t>Run the below command to check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get nodes</a:t>
            </a:r>
          </a:p>
          <a:p>
            <a:r>
              <a:rPr lang="en-IN" dirty="0" smtClean="0"/>
              <a:t>Great, now the CLUSTER is ready</a:t>
            </a:r>
          </a:p>
          <a:p>
            <a:r>
              <a:rPr lang="en-IN" dirty="0" smtClean="0"/>
              <a:t>What’s next ?</a:t>
            </a:r>
          </a:p>
          <a:p>
            <a:r>
              <a:rPr lang="en-IN" dirty="0" smtClean="0"/>
              <a:t>You have to login to knode1 &amp; knode2 and execute the join command as below</a:t>
            </a:r>
          </a:p>
          <a:p>
            <a:r>
              <a:rPr lang="en-IN" dirty="0" err="1"/>
              <a:t>kubeadm</a:t>
            </a:r>
            <a:r>
              <a:rPr lang="en-IN" dirty="0"/>
              <a:t> join 172.31.9.88:6443 --token 4vwiu4.x2ylvcfb7b2gczg2 --discovery-token-</a:t>
            </a:r>
            <a:r>
              <a:rPr lang="en-IN" dirty="0" err="1"/>
              <a:t>ca</a:t>
            </a:r>
            <a:r>
              <a:rPr lang="en-IN" dirty="0"/>
              <a:t>-cert-hash sha256:dc308f4b9c25154688393bf467f15b43d4782b08dbccd28456b7ed5c82fd36b3</a:t>
            </a:r>
          </a:p>
          <a:p>
            <a:r>
              <a:rPr lang="en-IN" dirty="0" smtClean="0"/>
              <a:t>In your screen, you will have different </a:t>
            </a:r>
            <a:r>
              <a:rPr lang="en-IN" dirty="0" err="1" smtClean="0"/>
              <a:t>ip</a:t>
            </a:r>
            <a:r>
              <a:rPr lang="en-IN" dirty="0" smtClean="0"/>
              <a:t> address</a:t>
            </a:r>
          </a:p>
          <a:p>
            <a:r>
              <a:rPr lang="en-IN" dirty="0" smtClean="0"/>
              <a:t>Now try to run “</a:t>
            </a:r>
            <a:r>
              <a:rPr lang="en-IN" dirty="0" err="1" smtClean="0"/>
              <a:t>kubectl</a:t>
            </a:r>
            <a:r>
              <a:rPr lang="en-IN" dirty="0" smtClean="0"/>
              <a:t> get nodes” </a:t>
            </a:r>
          </a:p>
          <a:p>
            <a:r>
              <a:rPr lang="en-IN" dirty="0" smtClean="0"/>
              <a:t>You will see all the 3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66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Congtratulations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have manually built a 3-node cluster using </a:t>
            </a:r>
            <a:r>
              <a:rPr lang="en-IN" dirty="0" err="1" smtClean="0"/>
              <a:t>kubeadm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9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Hosted </a:t>
            </a:r>
            <a:r>
              <a:rPr lang="en-IN" dirty="0" err="1" smtClean="0"/>
              <a:t>Kubernetes</a:t>
            </a:r>
            <a:r>
              <a:rPr lang="en-IN" dirty="0" smtClean="0"/>
              <a:t>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Plane ( masters ) is managed by a 3</a:t>
            </a:r>
            <a:r>
              <a:rPr lang="en-IN" baseline="30000" dirty="0" smtClean="0"/>
              <a:t>rd</a:t>
            </a:r>
            <a:r>
              <a:rPr lang="en-IN" dirty="0" smtClean="0"/>
              <a:t> party such as your cloud platform.</a:t>
            </a:r>
          </a:p>
          <a:p>
            <a:r>
              <a:rPr lang="en-IN" dirty="0" smtClean="0"/>
              <a:t>For Ex : AKS, EKS &amp; GKE are all hosted </a:t>
            </a:r>
            <a:r>
              <a:rPr lang="en-IN" dirty="0" err="1" smtClean="0"/>
              <a:t>Kuberenetes</a:t>
            </a:r>
            <a:r>
              <a:rPr lang="en-IN" dirty="0" smtClean="0"/>
              <a:t> Services where management of the Control Plane is taken care of by the cloud platform.</a:t>
            </a:r>
          </a:p>
          <a:p>
            <a:r>
              <a:rPr lang="en-IN" dirty="0" smtClean="0"/>
              <a:t>Many companies are using hosted </a:t>
            </a:r>
            <a:r>
              <a:rPr lang="en-IN" dirty="0" err="1" smtClean="0"/>
              <a:t>kubernetes</a:t>
            </a:r>
            <a:r>
              <a:rPr lang="en-IN" dirty="0" smtClean="0"/>
              <a:t> platforms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67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 with </a:t>
            </a:r>
            <a:r>
              <a:rPr lang="en-IN" dirty="0" err="1" smtClean="0"/>
              <a:t>Kubernetes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is free and </a:t>
            </a:r>
            <a:r>
              <a:rPr lang="en-IN" dirty="0" err="1" smtClean="0"/>
              <a:t>greatway</a:t>
            </a:r>
            <a:r>
              <a:rPr lang="en-IN" dirty="0" smtClean="0"/>
              <a:t> way to get your hands on a </a:t>
            </a:r>
            <a:r>
              <a:rPr lang="en-IN" dirty="0" err="1" smtClean="0"/>
              <a:t>Kubernetes</a:t>
            </a:r>
            <a:r>
              <a:rPr lang="en-IN" dirty="0" smtClean="0"/>
              <a:t> cluster without having to install anything.</a:t>
            </a:r>
          </a:p>
          <a:p>
            <a:r>
              <a:rPr lang="en-IN" dirty="0" smtClean="0"/>
              <a:t>Limitation is you will get a lab that lasts for 4 hours. </a:t>
            </a:r>
          </a:p>
          <a:p>
            <a:r>
              <a:rPr lang="en-IN" dirty="0" smtClean="0"/>
              <a:t>Please open </a:t>
            </a:r>
            <a:r>
              <a:rPr lang="en-IN" dirty="0" smtClean="0">
                <a:hlinkClick r:id="rId2"/>
              </a:rPr>
              <a:t>http://play-with-k8s.com</a:t>
            </a:r>
            <a:endParaRPr lang="en-IN" dirty="0" smtClean="0"/>
          </a:p>
          <a:p>
            <a:r>
              <a:rPr lang="en-IN" dirty="0" smtClean="0"/>
              <a:t>Login with your </a:t>
            </a:r>
            <a:r>
              <a:rPr lang="en-IN" dirty="0" err="1" smtClean="0"/>
              <a:t>Github</a:t>
            </a:r>
            <a:r>
              <a:rPr lang="en-IN" dirty="0" smtClean="0"/>
              <a:t> or </a:t>
            </a:r>
            <a:r>
              <a:rPr lang="en-IN" dirty="0" err="1" smtClean="0"/>
              <a:t>Dockerhub</a:t>
            </a:r>
            <a:r>
              <a:rPr lang="en-IN" dirty="0" smtClean="0"/>
              <a:t> account</a:t>
            </a:r>
          </a:p>
          <a:p>
            <a:r>
              <a:rPr lang="en-IN" dirty="0" smtClean="0"/>
              <a:t>Click “Add New Instance” from the navigation pane. This is your </a:t>
            </a:r>
            <a:r>
              <a:rPr lang="en-IN" dirty="0" err="1" smtClean="0"/>
              <a:t>Kubernetes</a:t>
            </a:r>
            <a:r>
              <a:rPr lang="en-IN" dirty="0" smtClean="0"/>
              <a:t> node (node1)</a:t>
            </a:r>
          </a:p>
          <a:p>
            <a:r>
              <a:rPr lang="en-IN" dirty="0" smtClean="0"/>
              <a:t>Try to run some commands to check whether few components are pre-installed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version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version –output=</a:t>
            </a:r>
            <a:r>
              <a:rPr lang="en-IN" dirty="0" err="1" smtClean="0"/>
              <a:t>yaml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31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1081"/>
            <a:ext cx="8596668" cy="5020282"/>
          </a:xfrm>
        </p:spPr>
        <p:txBody>
          <a:bodyPr/>
          <a:lstStyle/>
          <a:p>
            <a:r>
              <a:rPr lang="en-IN" dirty="0" smtClean="0"/>
              <a:t>Use the </a:t>
            </a:r>
            <a:r>
              <a:rPr lang="en-IN" dirty="0" err="1" smtClean="0"/>
              <a:t>kubeadm</a:t>
            </a:r>
            <a:r>
              <a:rPr lang="en-IN" dirty="0" smtClean="0"/>
              <a:t> command to initialize a new cluster</a:t>
            </a:r>
          </a:p>
          <a:p>
            <a:r>
              <a:rPr lang="en-IN" dirty="0" smtClean="0"/>
              <a:t>Congratulations you have a brand new single-node </a:t>
            </a:r>
            <a:r>
              <a:rPr lang="en-IN" dirty="0" err="1" smtClean="0"/>
              <a:t>Kubernetes</a:t>
            </a:r>
            <a:r>
              <a:rPr lang="en-IN" dirty="0" smtClean="0"/>
              <a:t> Cluster.</a:t>
            </a:r>
          </a:p>
          <a:p>
            <a:r>
              <a:rPr lang="en-IN" dirty="0" smtClean="0"/>
              <a:t>The node that we executed the command from (node1) is initialized as the master</a:t>
            </a:r>
          </a:p>
          <a:p>
            <a:r>
              <a:rPr lang="en-IN" dirty="0" smtClean="0"/>
              <a:t>Verify the cluster with the following </a:t>
            </a:r>
            <a:r>
              <a:rPr lang="en-IN" dirty="0" err="1" smtClean="0"/>
              <a:t>kubectl</a:t>
            </a:r>
            <a:r>
              <a:rPr lang="en-IN" dirty="0" smtClean="0"/>
              <a:t> command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get nodes</a:t>
            </a:r>
          </a:p>
          <a:p>
            <a:r>
              <a:rPr lang="en-IN" dirty="0" smtClean="0"/>
              <a:t>Output shows single node cluster. However status of the node is NOTREADY. </a:t>
            </a:r>
          </a:p>
          <a:p>
            <a:r>
              <a:rPr lang="en-IN" dirty="0" smtClean="0"/>
              <a:t>This is because we haven’t configured the Pod Network yet. </a:t>
            </a:r>
          </a:p>
          <a:p>
            <a:r>
              <a:rPr lang="en-IN" dirty="0" smtClean="0"/>
              <a:t>Initialize the Pod Network (Cluster Networking)</a:t>
            </a:r>
          </a:p>
          <a:p>
            <a:r>
              <a:rPr lang="en-IN" dirty="0" smtClean="0"/>
              <a:t>Verify the cluster again to see if node1 has changed to Ready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get nodes</a:t>
            </a:r>
          </a:p>
          <a:p>
            <a:r>
              <a:rPr lang="en-IN" dirty="0" smtClean="0"/>
              <a:t>Now the Pod Network has been initialized and Control Plane is ready, let’s add some worker nodes.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94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EKS	- AWS Elastic </a:t>
            </a:r>
            <a:r>
              <a:rPr lang="en-IN" dirty="0" err="1" smtClean="0"/>
              <a:t>Kubernetes</a:t>
            </a:r>
            <a:r>
              <a:rPr lang="en-IN" dirty="0" smtClean="0"/>
              <a:t>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Hosted </a:t>
            </a:r>
            <a:r>
              <a:rPr lang="en-IN" dirty="0" err="1" smtClean="0"/>
              <a:t>Kubernetes</a:t>
            </a:r>
            <a:r>
              <a:rPr lang="en-IN" dirty="0" smtClean="0"/>
              <a:t> service</a:t>
            </a:r>
          </a:p>
          <a:p>
            <a:r>
              <a:rPr lang="en-IN" dirty="0" smtClean="0"/>
              <a:t>Create Cluster</a:t>
            </a:r>
          </a:p>
          <a:p>
            <a:r>
              <a:rPr lang="en-IN" dirty="0" smtClean="0"/>
              <a:t>Do the General Configuration</a:t>
            </a:r>
          </a:p>
          <a:p>
            <a:r>
              <a:rPr lang="en-IN" dirty="0" smtClean="0"/>
              <a:t>And Create the cluster. </a:t>
            </a:r>
          </a:p>
          <a:p>
            <a:r>
              <a:rPr lang="en-IN" dirty="0" smtClean="0"/>
              <a:t>That’s it. As simple as it 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32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Google </a:t>
            </a:r>
            <a:r>
              <a:rPr lang="en-IN" dirty="0" err="1" smtClean="0"/>
              <a:t>Kubernetes</a:t>
            </a:r>
            <a:r>
              <a:rPr lang="en-IN" dirty="0" smtClean="0"/>
              <a:t> Engine - GKE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another hosted </a:t>
            </a:r>
            <a:r>
              <a:rPr lang="en-IN" dirty="0" err="1" smtClean="0"/>
              <a:t>kubernetes</a:t>
            </a:r>
            <a:r>
              <a:rPr lang="en-IN" dirty="0" smtClean="0"/>
              <a:t> service</a:t>
            </a:r>
          </a:p>
          <a:p>
            <a:r>
              <a:rPr lang="en-IN" dirty="0" smtClean="0"/>
              <a:t>It provides fast and easy way to get a production-grade </a:t>
            </a:r>
            <a:r>
              <a:rPr lang="en-IN" dirty="0" err="1" smtClean="0"/>
              <a:t>kubernetes</a:t>
            </a:r>
            <a:r>
              <a:rPr lang="en-IN" dirty="0" smtClean="0"/>
              <a:t> cluster</a:t>
            </a:r>
          </a:p>
          <a:p>
            <a:r>
              <a:rPr lang="en-IN" dirty="0" smtClean="0"/>
              <a:t>A Managed Control Plane ( you do not manage the master )</a:t>
            </a:r>
          </a:p>
          <a:p>
            <a:r>
              <a:rPr lang="en-IN" dirty="0" smtClean="0"/>
              <a:t>Itemized billing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67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Configuring GKE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the Console, </a:t>
            </a:r>
          </a:p>
          <a:p>
            <a:r>
              <a:rPr lang="en-IN" dirty="0" smtClean="0"/>
              <a:t>Select </a:t>
            </a:r>
            <a:r>
              <a:rPr lang="en-IN" dirty="0" err="1" smtClean="0"/>
              <a:t>Kubernetes</a:t>
            </a:r>
            <a:r>
              <a:rPr lang="en-IN" dirty="0" smtClean="0"/>
              <a:t> Engine &gt; Clusters</a:t>
            </a:r>
          </a:p>
          <a:p>
            <a:r>
              <a:rPr lang="en-IN" dirty="0" smtClean="0"/>
              <a:t>Create Cluster</a:t>
            </a:r>
          </a:p>
          <a:p>
            <a:r>
              <a:rPr lang="en-IN" dirty="0" smtClean="0"/>
              <a:t>Choose the Cluster Version</a:t>
            </a:r>
          </a:p>
          <a:p>
            <a:r>
              <a:rPr lang="en-IN" dirty="0" smtClean="0"/>
              <a:t>Choose the # of worker nodes</a:t>
            </a:r>
          </a:p>
          <a:p>
            <a:r>
              <a:rPr lang="en-IN" dirty="0" smtClean="0"/>
              <a:t>Your cluster will now be created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5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Exploring GKE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Click the Connect icon which gives you a command you can run on your laptop to configure your local </a:t>
            </a:r>
            <a:r>
              <a:rPr lang="en-IN" dirty="0" err="1" smtClean="0"/>
              <a:t>gcloud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get nodes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0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3673</TotalTime>
  <Words>1434</Words>
  <Application>Microsoft Office PowerPoint</Application>
  <PresentationFormat>Widescreen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Installing K8S</vt:lpstr>
      <vt:lpstr>Ways to get the Kubernetes Cluster </vt:lpstr>
      <vt:lpstr>Hosted Kubernetes Service</vt:lpstr>
      <vt:lpstr>Play with Kubernetes</vt:lpstr>
      <vt:lpstr>PowerPoint Presentation</vt:lpstr>
      <vt:lpstr>EKS - AWS Elastic Kubernetes Service</vt:lpstr>
      <vt:lpstr>Google Kubernetes Engine - GKE</vt:lpstr>
      <vt:lpstr>Configuring GKE</vt:lpstr>
      <vt:lpstr>Exploring GKE</vt:lpstr>
      <vt:lpstr>Installing K8S with kubeadm</vt:lpstr>
      <vt:lpstr>High Level Plan</vt:lpstr>
      <vt:lpstr>Pre-requisites</vt:lpstr>
      <vt:lpstr>Update the Hostnames</vt:lpstr>
      <vt:lpstr>Update the Hosts file with IPS of master and nodes</vt:lpstr>
      <vt:lpstr>Install kubeadm, kubelet &amp; kubectl</vt:lpstr>
      <vt:lpstr>Now let’s really install kubeadm, kubelet and kubectl</vt:lpstr>
      <vt:lpstr>Updating Kubernetes Configuration</vt:lpstr>
      <vt:lpstr>PowerPoint Presentation</vt:lpstr>
      <vt:lpstr>Only for kmaster</vt:lpstr>
      <vt:lpstr>If you get this error, Try to explore the issue</vt:lpstr>
      <vt:lpstr>Successfully made the kmaster as Control Plane</vt:lpstr>
      <vt:lpstr>What’s next ?</vt:lpstr>
      <vt:lpstr>PowerPoint Presentation</vt:lpstr>
      <vt:lpstr>Install a Pod network</vt:lpstr>
      <vt:lpstr>Calico Pod Network Created</vt:lpstr>
      <vt:lpstr>PowerPoint Presentation</vt:lpstr>
      <vt:lpstr>Congtratulations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K8S</dc:title>
  <dc:creator>Sameer Zulfi</dc:creator>
  <cp:lastModifiedBy>Sameer Zulfi</cp:lastModifiedBy>
  <cp:revision>20</cp:revision>
  <dcterms:created xsi:type="dcterms:W3CDTF">2019-09-23T02:13:39Z</dcterms:created>
  <dcterms:modified xsi:type="dcterms:W3CDTF">2019-09-25T16:20:30Z</dcterms:modified>
</cp:coreProperties>
</file>