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0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9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3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5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3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5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59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16546-06FC-4149-B4B0-475F65519D3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FF5B-8880-4754-B47E-C185609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6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 Branching and Merging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1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simple commit history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191544"/>
            <a:ext cx="46863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new branch pointer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275" y="2286794"/>
            <a:ext cx="4743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1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Feature53 branch has moved forward with your 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324894"/>
            <a:ext cx="533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0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Hotfix branch based on master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412" y="2401094"/>
            <a:ext cx="40671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8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master is fast-forwarded to hotfix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0" y="1962944"/>
            <a:ext cx="4191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3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continues on Feature53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612" y="2110581"/>
            <a:ext cx="46767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3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snapshots used in a typical merge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325" y="2120106"/>
            <a:ext cx="47053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8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merge commit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167731"/>
            <a:ext cx="47244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0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Basic Branching and Merging </vt:lpstr>
      <vt:lpstr>A simple commit history</vt:lpstr>
      <vt:lpstr>Creating a new branch pointer</vt:lpstr>
      <vt:lpstr>The Feature53 branch has moved forward with your work</vt:lpstr>
      <vt:lpstr>Hotfix branch based on master</vt:lpstr>
      <vt:lpstr>master is fast-forwarded to hotfix</vt:lpstr>
      <vt:lpstr>Work continues on Feature53</vt:lpstr>
      <vt:lpstr>Three snapshots used in a typical merge</vt:lpstr>
      <vt:lpstr>A merge commit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Branching and Merging</dc:title>
  <dc:creator>Zulfi S, Sameer</dc:creator>
  <cp:lastModifiedBy>Zulfi S, Sameer</cp:lastModifiedBy>
  <cp:revision>2</cp:revision>
  <dcterms:created xsi:type="dcterms:W3CDTF">2019-08-25T05:54:07Z</dcterms:created>
  <dcterms:modified xsi:type="dcterms:W3CDTF">2019-08-25T06:01:12Z</dcterms:modified>
</cp:coreProperties>
</file>