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3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1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4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3801-AE12-4A36-B0A4-F8B92426C37F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4023-818E-4132-AE93-CD85B64F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Branching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1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574" y="1147894"/>
            <a:ext cx="565673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916" y="1882588"/>
            <a:ext cx="265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HEAD pointing to a branch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HEAD points to the current branch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967" y="1825625"/>
            <a:ext cx="5206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HEAD branch moves forward when a commit is made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356" y="1825625"/>
            <a:ext cx="5319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 moves when you checkout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920081"/>
            <a:ext cx="5772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Divergent history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1953419"/>
            <a:ext cx="5619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Branching</vt:lpstr>
      <vt:lpstr>PowerPoint Presentation</vt:lpstr>
      <vt:lpstr>HEAD points to the current branch</vt:lpstr>
      <vt:lpstr>The HEAD branch moves forward when a commit is made</vt:lpstr>
      <vt:lpstr>HEAD moves when you checkout</vt:lpstr>
      <vt:lpstr>Divergent history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Zulfi S, Sameer</dc:creator>
  <cp:lastModifiedBy>Zulfi S, Sameer</cp:lastModifiedBy>
  <cp:revision>2</cp:revision>
  <dcterms:created xsi:type="dcterms:W3CDTF">2019-08-25T05:43:10Z</dcterms:created>
  <dcterms:modified xsi:type="dcterms:W3CDTF">2019-08-25T05:43:54Z</dcterms:modified>
</cp:coreProperties>
</file>