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4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0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2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9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5F19-7ADE-43BC-A2F4-2F601C0BFAE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49D0-A2FF-4F70-A0C7-BBD57BEAC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Remote Branches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and local repositories after cloning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7" y="1958181"/>
            <a:ext cx="4810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and remote work can diverge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837" y="1886744"/>
            <a:ext cx="4886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fetch updates your remote-tracking branches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1910556"/>
            <a:ext cx="4800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Remote Branches</vt:lpstr>
      <vt:lpstr>Server and local repositories after cloning</vt:lpstr>
      <vt:lpstr>Local and remote work can diverge</vt:lpstr>
      <vt:lpstr>git fetch updates your remote-tracking branches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Branches</dc:title>
  <dc:creator>Zulfi S, Sameer</dc:creator>
  <cp:lastModifiedBy>Zulfi S, Sameer</cp:lastModifiedBy>
  <cp:revision>2</cp:revision>
  <dcterms:created xsi:type="dcterms:W3CDTF">2019-08-25T06:10:27Z</dcterms:created>
  <dcterms:modified xsi:type="dcterms:W3CDTF">2019-08-25T06:15:01Z</dcterms:modified>
</cp:coreProperties>
</file>