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00A1C-F965-4B35-B620-94B593485A1A}" v="15" dt="2019-08-06T09:19:13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94F4-2285-4EDB-A215-BF9A6789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Module2 -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D3D4FDE-30C4-448B-B737-D014C08A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24" y="1123527"/>
            <a:ext cx="6201750" cy="4604800"/>
          </a:xfrm>
          <a:prstGeom prst="rect">
            <a:avLst/>
          </a:prstGeom>
        </p:spPr>
      </p:pic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ED4B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A5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8DA9C60F-C211-44D7-B36B-DE70027E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34766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2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AC2962-2916-4C7A-8F88-DABCBAA6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18" y="1371600"/>
            <a:ext cx="27329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0FF0677-D36B-4DC5-B2A5-DB72FE78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274015"/>
            <a:ext cx="9951041" cy="43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3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351D46C-D722-4149-AA0E-2BA688B3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57" y="1940048"/>
            <a:ext cx="7013274" cy="25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6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E2C093D-7402-40BE-9BF8-B42D8373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85475"/>
            <a:ext cx="9951041" cy="38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57E741-2AA1-4E2E-A04A-32EBCFE6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9FD2034-829A-42BD-B677-D7A7F8C3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7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2D321F9-E72D-4FE2-ADCE-748C76AB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7" y="643467"/>
            <a:ext cx="107135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4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6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E0DABB-C30E-4AAD-9800-341B0F09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7"/>
            <a:ext cx="99929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2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DE5F329-1B52-487A-814A-529223AA2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BC8C42-D50A-47D8-992B-7931A409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E7C3E89-6DCA-41CF-85E2-02320123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5" y="643467"/>
            <a:ext cx="85708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3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E795FCB-FD82-4C81-8271-724A58A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846244"/>
            <a:ext cx="5462546" cy="32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5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45A6F6-34AA-44F8-AD55-5765AA9BC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" b="68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D7A0E72-CDC3-4544-AD84-43CAABDA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F3E7F81-AF61-479A-B04A-0FB11520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1" y="643467"/>
            <a:ext cx="100379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3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447150AF-EE82-4F33-AE2E-D89F84E3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CB29A1D-633D-4041-8211-54D37178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86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F3A97B-BDA4-4451-98D7-E3E64F34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62E167-B939-4439-A5FF-CAC34CE8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C1F604E-CEE7-4D69-8242-F607D7AD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13" y="643467"/>
            <a:ext cx="71195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4DAB397-48C2-412F-9052-4BD17B6B9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0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25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6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33C194-F5CD-4776-B921-756B3B9D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7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9BDDFF4-28B2-414B-97BD-9CCED347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2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BFCC5EB-285D-4494-854A-5B82269A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2" y="643467"/>
            <a:ext cx="106115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6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02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ADB034-34E4-4BBB-B2F6-31E8F249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7" y="643467"/>
            <a:ext cx="2785109" cy="24756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02B8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EFDC25-03B7-45E2-B722-722906BA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70" y="3748194"/>
            <a:ext cx="3445303" cy="24716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C274A9C-1913-4D39-8616-B42E218E5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847" y="650497"/>
            <a:ext cx="46959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6AC366-06C8-494F-8455-7A9A84A63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7" r="9957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9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99AC1B-2824-45D0-A19E-0E538948B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7"/>
            <a:ext cx="90219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876F8514-7E33-4123-986D-E74D48C1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6" y="2274528"/>
            <a:ext cx="6941388" cy="25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0792D2-2A4C-4070-B91E-8337303B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3" y="643467"/>
            <a:ext cx="101292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CB01AE-3C37-414C-AEB8-D7FBA98AE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41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Module2 -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93</cp:revision>
  <dcterms:created xsi:type="dcterms:W3CDTF">2013-07-15T20:26:40Z</dcterms:created>
  <dcterms:modified xsi:type="dcterms:W3CDTF">2019-08-25T04:07:52Z</dcterms:modified>
</cp:coreProperties>
</file>