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httpd" TargetMode="External"/><Relationship Id="rId2" Type="http://schemas.openxmlformats.org/officeDocument/2006/relationships/hyperlink" Target="https://hub.docker.com/_/ngin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r/nigelpoulton/tu-demo" TargetMode="External"/><Relationship Id="rId4" Type="http://schemas.openxmlformats.org/officeDocument/2006/relationships/hyperlink" Target="https://hub.docker.com/_/busybo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Engine &amp; Images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71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ls</a:t>
            </a:r>
            <a:r>
              <a:rPr lang="en-IN" dirty="0" smtClean="0"/>
              <a:t> –filter dangling=false</a:t>
            </a:r>
          </a:p>
          <a:p>
            <a:r>
              <a:rPr lang="en-IN" dirty="0" err="1"/>
              <a:t>docker</a:t>
            </a:r>
            <a:r>
              <a:rPr lang="en-IN" dirty="0"/>
              <a:t> image </a:t>
            </a:r>
            <a:r>
              <a:rPr lang="en-IN" dirty="0" err="1"/>
              <a:t>ls</a:t>
            </a:r>
            <a:r>
              <a:rPr lang="en-IN" dirty="0"/>
              <a:t> --filter=reference="*:</a:t>
            </a:r>
            <a:r>
              <a:rPr lang="en-IN" dirty="0" smtClean="0"/>
              <a:t>latest“</a:t>
            </a:r>
          </a:p>
          <a:p>
            <a:r>
              <a:rPr lang="en-IN" dirty="0" err="1"/>
              <a:t>docker</a:t>
            </a:r>
            <a:r>
              <a:rPr lang="en-IN" dirty="0"/>
              <a:t> image </a:t>
            </a:r>
            <a:r>
              <a:rPr lang="en-IN" dirty="0" err="1"/>
              <a:t>ls</a:t>
            </a:r>
            <a:r>
              <a:rPr lang="en-IN" dirty="0"/>
              <a:t> --format "{{.Size</a:t>
            </a:r>
            <a:r>
              <a:rPr lang="en-IN" dirty="0" smtClean="0"/>
              <a:t>}}“</a:t>
            </a:r>
          </a:p>
          <a:p>
            <a:r>
              <a:rPr lang="en-IN" dirty="0" err="1"/>
              <a:t>docker</a:t>
            </a:r>
            <a:r>
              <a:rPr lang="en-IN" dirty="0"/>
              <a:t> image </a:t>
            </a:r>
            <a:r>
              <a:rPr lang="en-IN" dirty="0" err="1"/>
              <a:t>ls</a:t>
            </a:r>
            <a:r>
              <a:rPr lang="en-IN" dirty="0"/>
              <a:t> --format "{{.Repository}}: {{.Tag}}: {{.Size}}"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9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</a:t>
            </a:r>
            <a:r>
              <a:rPr lang="en-IN" dirty="0" err="1" smtClean="0"/>
              <a:t>Dockerhub</a:t>
            </a:r>
            <a:r>
              <a:rPr lang="en-IN" dirty="0" smtClean="0"/>
              <a:t> from CLI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search </a:t>
            </a:r>
            <a:r>
              <a:rPr lang="en-IN" dirty="0" err="1" smtClean="0"/>
              <a:t>httpd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search </a:t>
            </a:r>
            <a:r>
              <a:rPr lang="en-IN" dirty="0" err="1" smtClean="0"/>
              <a:t>nginx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search alpine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search alpine –filter “is-official=true”</a:t>
            </a:r>
          </a:p>
          <a:p>
            <a:r>
              <a:rPr lang="en-IN" dirty="0" smtClean="0"/>
              <a:t>By default </a:t>
            </a:r>
            <a:r>
              <a:rPr lang="en-IN" dirty="0" err="1" smtClean="0"/>
              <a:t>docker</a:t>
            </a:r>
            <a:r>
              <a:rPr lang="en-IN" dirty="0" smtClean="0"/>
              <a:t> will only display 25 line. You can use –limit to limit it to 100.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54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and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 is nothing but consists of many layers.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30" y="2525541"/>
            <a:ext cx="5007552" cy="39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673"/>
            <a:ext cx="8596668" cy="5057689"/>
          </a:xfrm>
        </p:spPr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image pull </a:t>
            </a:r>
            <a:r>
              <a:rPr lang="en-IN" dirty="0" err="1" smtClean="0"/>
              <a:t>Ubuntu:latest</a:t>
            </a:r>
            <a:endParaRPr lang="en-IN" dirty="0" smtClean="0"/>
          </a:p>
          <a:p>
            <a:r>
              <a:rPr lang="en-IN" dirty="0" smtClean="0"/>
              <a:t>Now see the lines ending “Pull Complete”</a:t>
            </a:r>
          </a:p>
          <a:p>
            <a:r>
              <a:rPr lang="en-IN" dirty="0" smtClean="0"/>
              <a:t>Try this command: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image inspect</a:t>
            </a:r>
          </a:p>
          <a:p>
            <a:r>
              <a:rPr lang="en-IN" dirty="0" err="1" smtClean="0"/>
              <a:t>Ubuntu:latest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733314"/>
            <a:ext cx="5219700" cy="41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1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2001"/>
            <a:ext cx="8596668" cy="5279362"/>
          </a:xfrm>
        </p:spPr>
        <p:txBody>
          <a:bodyPr/>
          <a:lstStyle/>
          <a:p>
            <a:r>
              <a:rPr lang="en-IN" dirty="0" smtClean="0"/>
              <a:t>ENV, EXPOSE, CMD, ENTRYPOINT will never create any layers. It just adds meta-data.</a:t>
            </a:r>
          </a:p>
          <a:p>
            <a:r>
              <a:rPr lang="en-IN" dirty="0" smtClean="0"/>
              <a:t>All </a:t>
            </a:r>
            <a:r>
              <a:rPr lang="en-IN" dirty="0" err="1" smtClean="0"/>
              <a:t>docker</a:t>
            </a:r>
            <a:r>
              <a:rPr lang="en-IN" dirty="0" smtClean="0"/>
              <a:t> images starts with base layers.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65" y="1882918"/>
            <a:ext cx="61150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0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a Java </a:t>
            </a:r>
            <a:r>
              <a:rPr lang="en-IN" dirty="0" err="1" smtClean="0"/>
              <a:t>webapp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of the following items will correspond to one layer:</a:t>
            </a:r>
          </a:p>
          <a:p>
            <a:r>
              <a:rPr lang="en-IN" dirty="0" err="1"/>
              <a:t>CentOS</a:t>
            </a:r>
            <a:r>
              <a:rPr lang="en-IN" dirty="0"/>
              <a:t> base layer</a:t>
            </a:r>
          </a:p>
          <a:p>
            <a:r>
              <a:rPr lang="en-IN" dirty="0"/>
              <a:t>Packages and configuration files added by our local IT</a:t>
            </a:r>
          </a:p>
          <a:p>
            <a:r>
              <a:rPr lang="en-IN" dirty="0"/>
              <a:t>JRE</a:t>
            </a:r>
          </a:p>
          <a:p>
            <a:r>
              <a:rPr lang="en-IN" dirty="0"/>
              <a:t>Tomcat</a:t>
            </a:r>
          </a:p>
          <a:p>
            <a:r>
              <a:rPr lang="en-IN" dirty="0"/>
              <a:t>Our application's dependencies</a:t>
            </a:r>
          </a:p>
          <a:p>
            <a:r>
              <a:rPr lang="en-IN" dirty="0"/>
              <a:t>Our application code and assets</a:t>
            </a:r>
          </a:p>
          <a:p>
            <a:r>
              <a:rPr lang="en-IN" dirty="0"/>
              <a:t>Our application configuration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39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rmi</a:t>
            </a:r>
            <a:r>
              <a:rPr lang="en-IN" dirty="0" smtClean="0"/>
              <a:t> &lt;</a:t>
            </a:r>
            <a:r>
              <a:rPr lang="en-IN" dirty="0" err="1" smtClean="0"/>
              <a:t>imageid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Shortcut to delete all the images: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rm</a:t>
            </a:r>
            <a:r>
              <a:rPr lang="en-IN" dirty="0" smtClean="0"/>
              <a:t> $(</a:t>
            </a:r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ls</a:t>
            </a:r>
            <a:r>
              <a:rPr lang="en-IN" dirty="0" smtClean="0"/>
              <a:t> -q) -f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30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 we download all these images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44085"/>
            <a:ext cx="8596312" cy="29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Starting a new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container run –name container1 –it </a:t>
            </a:r>
            <a:r>
              <a:rPr lang="en-IN" dirty="0" err="1" smtClean="0"/>
              <a:t>alpine:latest</a:t>
            </a:r>
            <a:endParaRPr lang="en-IN" dirty="0" smtClean="0"/>
          </a:p>
          <a:p>
            <a:r>
              <a:rPr lang="en-IN" dirty="0" smtClean="0"/>
              <a:t>The above command will be typed inside CLI. </a:t>
            </a:r>
          </a:p>
          <a:p>
            <a:r>
              <a:rPr lang="en-IN" dirty="0" smtClean="0"/>
              <a:t>What happens next ???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docker</a:t>
            </a:r>
            <a:r>
              <a:rPr lang="en-IN" dirty="0" smtClean="0"/>
              <a:t> client converts them into API and POSTs them to correct API endpoint.</a:t>
            </a:r>
          </a:p>
          <a:p>
            <a:r>
              <a:rPr lang="en-IN" dirty="0" smtClean="0"/>
              <a:t>API -&gt; Daemon. Once Daemon receives the command to create new container, it makes a call to </a:t>
            </a:r>
            <a:r>
              <a:rPr lang="en-IN" dirty="0" err="1" smtClean="0"/>
              <a:t>containerd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Remember, </a:t>
            </a:r>
            <a:r>
              <a:rPr lang="en-IN" dirty="0" err="1" smtClean="0"/>
              <a:t>Containerd</a:t>
            </a:r>
            <a:r>
              <a:rPr lang="en-IN" dirty="0" smtClean="0"/>
              <a:t> cannot actually create containers. It uses </a:t>
            </a:r>
            <a:r>
              <a:rPr lang="en-IN" dirty="0" err="1" smtClean="0"/>
              <a:t>runc</a:t>
            </a:r>
            <a:r>
              <a:rPr lang="en-IN" dirty="0" smtClean="0"/>
              <a:t> to do that.</a:t>
            </a:r>
          </a:p>
          <a:p>
            <a:r>
              <a:rPr lang="en-IN" dirty="0" smtClean="0"/>
              <a:t>Job of </a:t>
            </a:r>
            <a:r>
              <a:rPr lang="en-IN" dirty="0" err="1" smtClean="0"/>
              <a:t>containerd</a:t>
            </a:r>
            <a:r>
              <a:rPr lang="en-IN" dirty="0" smtClean="0"/>
              <a:t> is nothing but to supply the right image to </a:t>
            </a:r>
            <a:r>
              <a:rPr lang="en-IN" dirty="0" err="1" smtClean="0"/>
              <a:t>runc</a:t>
            </a:r>
            <a:r>
              <a:rPr lang="en-IN" dirty="0" smtClean="0"/>
              <a:t> to start the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1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Process 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768" y="2160588"/>
            <a:ext cx="47305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5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 = files + metadata (author, </a:t>
            </a:r>
            <a:r>
              <a:rPr lang="en-IN" dirty="0" err="1" smtClean="0"/>
              <a:t>env</a:t>
            </a:r>
            <a:r>
              <a:rPr lang="en-IN" dirty="0" smtClean="0"/>
              <a:t>., variables etc., )</a:t>
            </a:r>
          </a:p>
          <a:p>
            <a:r>
              <a:rPr lang="en-IN" dirty="0" smtClean="0"/>
              <a:t>Images are like Templates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image is like stopped container</a:t>
            </a:r>
          </a:p>
          <a:p>
            <a:r>
              <a:rPr lang="en-IN" dirty="0" smtClean="0"/>
              <a:t>You start by pulling images from an image registry</a:t>
            </a:r>
          </a:p>
          <a:p>
            <a:r>
              <a:rPr lang="en-IN" dirty="0" smtClean="0"/>
              <a:t>Most Popular registry is </a:t>
            </a:r>
            <a:r>
              <a:rPr lang="en-IN" dirty="0" err="1" smtClean="0"/>
              <a:t>DockerHub</a:t>
            </a:r>
            <a:endParaRPr lang="en-IN" dirty="0" smtClean="0"/>
          </a:p>
          <a:p>
            <a:r>
              <a:rPr lang="en-IN" dirty="0" smtClean="0"/>
              <a:t>Images are made up of multiple layers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8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and Containers friendship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you started a container from an image, the two become dependent on each other and you cannot delete the image until the last container using it has been stopped or destroyed.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rm</a:t>
            </a:r>
            <a:r>
              <a:rPr lang="en-IN" dirty="0" smtClean="0"/>
              <a:t> &lt;</a:t>
            </a:r>
            <a:r>
              <a:rPr lang="en-IN" dirty="0" err="1" smtClean="0"/>
              <a:t>imagename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Images are very small.</a:t>
            </a:r>
          </a:p>
          <a:p>
            <a:r>
              <a:rPr lang="en-IN" dirty="0" smtClean="0"/>
              <a:t>For ex: Alpine is only 4MB </a:t>
            </a:r>
          </a:p>
          <a:p>
            <a:r>
              <a:rPr lang="en-IN" dirty="0" smtClean="0"/>
              <a:t>Official Ubuntu is only 110MB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83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Pulling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Local image repository location is /</a:t>
            </a:r>
            <a:r>
              <a:rPr lang="en-IN" dirty="0" err="1" smtClean="0"/>
              <a:t>var</a:t>
            </a:r>
            <a:r>
              <a:rPr lang="en-IN" dirty="0" smtClean="0"/>
              <a:t>/lib/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The process of getting images onto a </a:t>
            </a:r>
            <a:r>
              <a:rPr lang="en-IN" dirty="0" err="1" smtClean="0"/>
              <a:t>docker</a:t>
            </a:r>
            <a:r>
              <a:rPr lang="en-IN" dirty="0" smtClean="0"/>
              <a:t> host is called Pulling.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image pull </a:t>
            </a:r>
            <a:r>
              <a:rPr lang="en-IN" dirty="0" err="1" smtClean="0"/>
              <a:t>Ubuntu:latest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image pull </a:t>
            </a:r>
            <a:r>
              <a:rPr lang="en-IN" dirty="0" err="1" smtClean="0"/>
              <a:t>alpine:latest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image </a:t>
            </a:r>
            <a:r>
              <a:rPr lang="en-IN" dirty="0" err="1" smtClean="0"/>
              <a:t>ls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51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Registries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contains multiple image repos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88" y="2160589"/>
            <a:ext cx="5391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Official and Unofficial Repos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Official Examples:</a:t>
            </a:r>
          </a:p>
          <a:p>
            <a:r>
              <a:rPr lang="en-IN" dirty="0">
                <a:hlinkClick r:id="rId2"/>
              </a:rPr>
              <a:t>https://hub.docker.com/_/</a:t>
            </a:r>
            <a:r>
              <a:rPr lang="en-IN" dirty="0" smtClean="0">
                <a:hlinkClick r:id="rId2"/>
              </a:rPr>
              <a:t>nginx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https://hub.docker.com/_/</a:t>
            </a:r>
            <a:r>
              <a:rPr lang="en-IN" dirty="0" smtClean="0">
                <a:hlinkClick r:id="rId3"/>
              </a:rPr>
              <a:t>httpd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https://hub.docker.com/_/</a:t>
            </a:r>
            <a:r>
              <a:rPr lang="en-IN" dirty="0" smtClean="0">
                <a:hlinkClick r:id="rId4"/>
              </a:rPr>
              <a:t>busybox</a:t>
            </a:r>
            <a:endParaRPr lang="en-IN" dirty="0" smtClean="0"/>
          </a:p>
          <a:p>
            <a:r>
              <a:rPr lang="en-IN" dirty="0" smtClean="0"/>
              <a:t>Un-official Examples:</a:t>
            </a:r>
          </a:p>
          <a:p>
            <a:r>
              <a:rPr lang="en-IN" dirty="0">
                <a:hlinkClick r:id="rId5"/>
              </a:rPr>
              <a:t>https://hub.docker.com/r/nigelpoulton/tu-demo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44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Naming and tagging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image pull &lt;repository&gt;:&lt;tag&gt;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image pull </a:t>
            </a:r>
            <a:r>
              <a:rPr lang="en-IN" dirty="0" err="1" smtClean="0"/>
              <a:t>alpine:latest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image pull </a:t>
            </a:r>
            <a:r>
              <a:rPr lang="en-IN" dirty="0" err="1" smtClean="0"/>
              <a:t>Ubuntu:latest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image pull mongo:3.3.11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image pull </a:t>
            </a:r>
            <a:r>
              <a:rPr lang="en-IN" dirty="0" err="1" smtClean="0"/>
              <a:t>redis:latest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image pull alpine</a:t>
            </a:r>
          </a:p>
          <a:p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/>
              <a:t>awssameerzulfi</a:t>
            </a:r>
            <a:r>
              <a:rPr lang="en-IN" dirty="0"/>
              <a:t>/prodapp:v1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59665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</TotalTime>
  <Words>530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Docker Engine &amp; Images</vt:lpstr>
      <vt:lpstr>Starting a new container</vt:lpstr>
      <vt:lpstr>What is the Process ??</vt:lpstr>
      <vt:lpstr>Images</vt:lpstr>
      <vt:lpstr>Images and Containers friendship</vt:lpstr>
      <vt:lpstr>Pulling Images</vt:lpstr>
      <vt:lpstr>Image Registries </vt:lpstr>
      <vt:lpstr>Official and Unofficial Repos</vt:lpstr>
      <vt:lpstr>Image Naming and tagging</vt:lpstr>
      <vt:lpstr>Filtering</vt:lpstr>
      <vt:lpstr>Searching Dockerhub from CLI</vt:lpstr>
      <vt:lpstr>Images and Layers</vt:lpstr>
      <vt:lpstr>PowerPoint Presentation</vt:lpstr>
      <vt:lpstr>PowerPoint Presentation</vt:lpstr>
      <vt:lpstr>Example for a Java webapp</vt:lpstr>
      <vt:lpstr>Deleting Images</vt:lpstr>
      <vt:lpstr>Can we download all these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Engine &amp; Images</dc:title>
  <dc:creator>Sameer Zulfi</dc:creator>
  <cp:lastModifiedBy>Sameer Zulfi</cp:lastModifiedBy>
  <cp:revision>6</cp:revision>
  <dcterms:created xsi:type="dcterms:W3CDTF">2019-09-11T17:51:31Z</dcterms:created>
  <dcterms:modified xsi:type="dcterms:W3CDTF">2019-09-12T01:55:38Z</dcterms:modified>
</cp:coreProperties>
</file>