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420" y="-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Docker</a:t>
            </a:r>
            <a:r>
              <a:rPr lang="en-IN" dirty="0" smtClean="0"/>
              <a:t> Networking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Sameer Zulfi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23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Let’s add </a:t>
            </a:r>
            <a:r>
              <a:rPr lang="en-IN" dirty="0" err="1" smtClean="0"/>
              <a:t>Docker</a:t>
            </a:r>
            <a:r>
              <a:rPr lang="en-IN" dirty="0" smtClean="0"/>
              <a:t> Host to the diagram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9116" y="2263934"/>
            <a:ext cx="3895725" cy="31718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78436" y="3048000"/>
            <a:ext cx="33778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Although both containers</a:t>
            </a:r>
          </a:p>
          <a:p>
            <a:r>
              <a:rPr lang="en-IN" dirty="0" smtClean="0"/>
              <a:t>Running on same host, but</a:t>
            </a:r>
          </a:p>
          <a:p>
            <a:r>
              <a:rPr lang="en-IN" dirty="0" smtClean="0"/>
              <a:t>Network stacks are completely</a:t>
            </a:r>
          </a:p>
          <a:p>
            <a:r>
              <a:rPr lang="en-IN" dirty="0" smtClean="0"/>
              <a:t>isolated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242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</a:t>
            </a:r>
            <a:r>
              <a:rPr lang="en-IN" dirty="0" err="1" smtClean="0"/>
              <a:t>libnetwork</a:t>
            </a:r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CNM was the design doc, but real implementation is done by </a:t>
            </a:r>
            <a:r>
              <a:rPr lang="en-IN" dirty="0" err="1" smtClean="0"/>
              <a:t>libnetwork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This implements service discovery, ingress-based containers load balancing and network control plane and management plane functionality.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45785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Drivers???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If </a:t>
            </a:r>
            <a:r>
              <a:rPr lang="en-IN" dirty="0" err="1" smtClean="0"/>
              <a:t>libnetwork</a:t>
            </a:r>
            <a:r>
              <a:rPr lang="en-IN" dirty="0" smtClean="0"/>
              <a:t> implements the control plane and management plane functions, then drivers implement the data plane.</a:t>
            </a:r>
          </a:p>
          <a:p>
            <a:r>
              <a:rPr lang="en-IN" dirty="0" smtClean="0"/>
              <a:t>So Connectivity is all handled by Drivers.</a:t>
            </a:r>
          </a:p>
          <a:p>
            <a:endParaRPr lang="en-IN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823" y="3309276"/>
            <a:ext cx="582930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41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86691"/>
            <a:ext cx="8596668" cy="5154671"/>
          </a:xfrm>
        </p:spPr>
        <p:txBody>
          <a:bodyPr/>
          <a:lstStyle/>
          <a:p>
            <a:r>
              <a:rPr lang="en-IN" dirty="0" err="1" smtClean="0"/>
              <a:t>Docker</a:t>
            </a:r>
            <a:r>
              <a:rPr lang="en-IN" dirty="0" smtClean="0"/>
              <a:t> ships with several built-in drivers known as native-drivers or local drivers.</a:t>
            </a:r>
          </a:p>
          <a:p>
            <a:r>
              <a:rPr lang="en-IN" dirty="0" smtClean="0"/>
              <a:t>On Linux – they include bridge, overlay and </a:t>
            </a:r>
            <a:r>
              <a:rPr lang="en-IN" dirty="0" err="1" smtClean="0"/>
              <a:t>macvlan</a:t>
            </a:r>
            <a:r>
              <a:rPr lang="en-IN" dirty="0" smtClean="0"/>
              <a:t>.</a:t>
            </a:r>
          </a:p>
          <a:p>
            <a:r>
              <a:rPr lang="en-IN" dirty="0" smtClean="0"/>
              <a:t>On Windows – they include </a:t>
            </a:r>
            <a:r>
              <a:rPr lang="en-IN" dirty="0" err="1" smtClean="0"/>
              <a:t>nat</a:t>
            </a:r>
            <a:r>
              <a:rPr lang="en-IN" dirty="0" smtClean="0"/>
              <a:t>, overlay and transparent and l2bridge.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69915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Single-host bridge networks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Simlest</a:t>
            </a:r>
            <a:r>
              <a:rPr lang="en-IN" dirty="0" smtClean="0"/>
              <a:t> type of </a:t>
            </a:r>
            <a:r>
              <a:rPr lang="en-IN" dirty="0" err="1" smtClean="0"/>
              <a:t>docker</a:t>
            </a:r>
            <a:r>
              <a:rPr lang="en-IN" dirty="0" smtClean="0"/>
              <a:t> network is the single host bridge networks.</a:t>
            </a:r>
          </a:p>
          <a:p>
            <a:r>
              <a:rPr lang="en-IN" dirty="0" smtClean="0"/>
              <a:t>Name itself tell us two things : </a:t>
            </a:r>
          </a:p>
          <a:p>
            <a:r>
              <a:rPr lang="en-IN" dirty="0" smtClean="0"/>
              <a:t>Single-host means only on One Single </a:t>
            </a:r>
            <a:r>
              <a:rPr lang="en-IN" dirty="0" err="1" smtClean="0"/>
              <a:t>Docker</a:t>
            </a:r>
            <a:r>
              <a:rPr lang="en-IN" dirty="0" smtClean="0"/>
              <a:t> Host machine and can connect containers that are on the same host.</a:t>
            </a:r>
          </a:p>
          <a:p>
            <a:r>
              <a:rPr lang="en-IN" dirty="0" smtClean="0"/>
              <a:t>Bridge means it’s an implementation of an 802.1d bridge ( layer2 switch 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288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9188" y="1142206"/>
            <a:ext cx="5534025" cy="32861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39188" y="4530436"/>
            <a:ext cx="8730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Two </a:t>
            </a:r>
            <a:r>
              <a:rPr lang="en-IN" dirty="0" err="1" smtClean="0"/>
              <a:t>docker</a:t>
            </a:r>
            <a:r>
              <a:rPr lang="en-IN" dirty="0" smtClean="0"/>
              <a:t> hosts with identical local bridge </a:t>
            </a:r>
            <a:r>
              <a:rPr lang="en-IN" dirty="0" err="1" smtClean="0"/>
              <a:t>neworks</a:t>
            </a:r>
            <a:r>
              <a:rPr lang="en-IN" dirty="0" smtClean="0"/>
              <a:t> called “</a:t>
            </a:r>
            <a:r>
              <a:rPr lang="en-IN" dirty="0" err="1" smtClean="0"/>
              <a:t>mynet</a:t>
            </a:r>
            <a:r>
              <a:rPr lang="en-IN" dirty="0" smtClean="0"/>
              <a:t>”. Even though</a:t>
            </a:r>
          </a:p>
          <a:p>
            <a:r>
              <a:rPr lang="en-IN" dirty="0" smtClean="0"/>
              <a:t>The networks are identical, they are independent isolated networks.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68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Docker</a:t>
            </a:r>
            <a:r>
              <a:rPr lang="en-IN" dirty="0" smtClean="0"/>
              <a:t> network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Docker</a:t>
            </a:r>
            <a:r>
              <a:rPr lang="en-IN" dirty="0" smtClean="0"/>
              <a:t> network </a:t>
            </a:r>
            <a:r>
              <a:rPr lang="en-IN" dirty="0" err="1" smtClean="0"/>
              <a:t>ls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err="1" smtClean="0"/>
              <a:t>Docker</a:t>
            </a:r>
            <a:r>
              <a:rPr lang="en-IN" dirty="0" smtClean="0"/>
              <a:t> network inspect bridge</a:t>
            </a:r>
          </a:p>
          <a:p>
            <a:r>
              <a:rPr lang="en-IN" dirty="0" err="1" smtClean="0"/>
              <a:t>Ip</a:t>
            </a:r>
            <a:r>
              <a:rPr lang="en-IN" dirty="0" smtClean="0"/>
              <a:t> link show docker0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152" y="2935432"/>
            <a:ext cx="5695950" cy="571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152" y="4617027"/>
            <a:ext cx="9410700" cy="53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5345" y="1910338"/>
            <a:ext cx="45529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84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Big picture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2831" y="2305844"/>
            <a:ext cx="528637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72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83673"/>
            <a:ext cx="8596668" cy="5057689"/>
          </a:xfrm>
        </p:spPr>
        <p:txBody>
          <a:bodyPr/>
          <a:lstStyle/>
          <a:p>
            <a:r>
              <a:rPr lang="en-IN" dirty="0" err="1" smtClean="0"/>
              <a:t>Docker</a:t>
            </a:r>
            <a:r>
              <a:rPr lang="en-IN" dirty="0" smtClean="0"/>
              <a:t> network create –d bridge </a:t>
            </a:r>
            <a:r>
              <a:rPr lang="en-IN" dirty="0" err="1" smtClean="0"/>
              <a:t>localnet</a:t>
            </a:r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err="1" smtClean="0"/>
              <a:t>Brctl</a:t>
            </a:r>
            <a:r>
              <a:rPr lang="en-IN" dirty="0" smtClean="0"/>
              <a:t> show</a:t>
            </a:r>
          </a:p>
          <a:p>
            <a:r>
              <a:rPr lang="en-IN" dirty="0" smtClean="0"/>
              <a:t>At this point the diagram looks like this :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539" y="1385454"/>
            <a:ext cx="5591175" cy="45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248" y="3512517"/>
            <a:ext cx="49720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40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4727"/>
            <a:ext cx="8596668" cy="4586635"/>
          </a:xfrm>
        </p:spPr>
        <p:txBody>
          <a:bodyPr/>
          <a:lstStyle/>
          <a:p>
            <a:r>
              <a:rPr lang="en-IN" dirty="0" err="1"/>
              <a:t>docker</a:t>
            </a:r>
            <a:r>
              <a:rPr lang="en-IN" dirty="0"/>
              <a:t> container run -d --name c1 --network </a:t>
            </a:r>
            <a:r>
              <a:rPr lang="en-IN" dirty="0" err="1"/>
              <a:t>localnet</a:t>
            </a:r>
            <a:r>
              <a:rPr lang="en-IN" dirty="0"/>
              <a:t> alpine sleep </a:t>
            </a:r>
            <a:r>
              <a:rPr lang="en-IN" dirty="0" smtClean="0"/>
              <a:t>1d</a:t>
            </a:r>
          </a:p>
          <a:p>
            <a:r>
              <a:rPr lang="en-IN" dirty="0" smtClean="0"/>
              <a:t>The above container will be on the </a:t>
            </a:r>
            <a:r>
              <a:rPr lang="en-IN" dirty="0" err="1" smtClean="0"/>
              <a:t>localnet</a:t>
            </a:r>
            <a:r>
              <a:rPr lang="en-IN" dirty="0" smtClean="0"/>
              <a:t> network</a:t>
            </a:r>
          </a:p>
          <a:p>
            <a:r>
              <a:rPr lang="en-IN" dirty="0" err="1" smtClean="0"/>
              <a:t>Docker</a:t>
            </a:r>
            <a:r>
              <a:rPr lang="en-IN" dirty="0" smtClean="0"/>
              <a:t> network inspect </a:t>
            </a:r>
            <a:r>
              <a:rPr lang="en-IN" dirty="0" err="1" smtClean="0"/>
              <a:t>localnet</a:t>
            </a:r>
            <a:endParaRPr lang="en-IN" dirty="0" smtClean="0"/>
          </a:p>
          <a:p>
            <a:r>
              <a:rPr lang="en-IN" dirty="0" smtClean="0"/>
              <a:t>Let’s run </a:t>
            </a:r>
            <a:r>
              <a:rPr lang="en-IN" dirty="0" err="1" smtClean="0"/>
              <a:t>brtcl</a:t>
            </a:r>
            <a:r>
              <a:rPr lang="en-IN" dirty="0" smtClean="0"/>
              <a:t> show again and will see that interface has been connected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327" y="3028084"/>
            <a:ext cx="39719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55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 Network means No App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any application, network is basic.</a:t>
            </a:r>
          </a:p>
          <a:p>
            <a:r>
              <a:rPr lang="en-IN" dirty="0" err="1" smtClean="0"/>
              <a:t>Docker</a:t>
            </a:r>
            <a:r>
              <a:rPr lang="en-IN" dirty="0" smtClean="0"/>
              <a:t> runs applications inside of containers</a:t>
            </a:r>
          </a:p>
          <a:p>
            <a:r>
              <a:rPr lang="en-IN" dirty="0" smtClean="0"/>
              <a:t>These Containers needs to communicate over lot of different networks</a:t>
            </a:r>
          </a:p>
          <a:p>
            <a:r>
              <a:rPr lang="en-IN" dirty="0" smtClean="0"/>
              <a:t>For ex : </a:t>
            </a:r>
          </a:p>
          <a:p>
            <a:r>
              <a:rPr lang="en-IN" dirty="0" smtClean="0"/>
              <a:t>Containers &lt;-&gt; Containers communication</a:t>
            </a:r>
          </a:p>
          <a:p>
            <a:r>
              <a:rPr lang="en-IN" dirty="0" smtClean="0"/>
              <a:t>Connecting to existing VLAN </a:t>
            </a:r>
          </a:p>
          <a:p>
            <a:r>
              <a:rPr lang="en-IN" dirty="0" smtClean="0"/>
              <a:t>Connecting to existing systems such as VMs and physicals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80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Let’s test something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docker</a:t>
            </a:r>
            <a:r>
              <a:rPr lang="en-IN" dirty="0"/>
              <a:t> container run -it --name c2 --network </a:t>
            </a:r>
            <a:r>
              <a:rPr lang="en-IN" dirty="0" err="1"/>
              <a:t>localnet</a:t>
            </a:r>
            <a:r>
              <a:rPr lang="en-IN" dirty="0"/>
              <a:t> alpine </a:t>
            </a:r>
            <a:r>
              <a:rPr lang="en-IN" dirty="0" err="1" smtClean="0"/>
              <a:t>sh</a:t>
            </a:r>
            <a:endParaRPr lang="en-IN" dirty="0" smtClean="0"/>
          </a:p>
          <a:p>
            <a:r>
              <a:rPr lang="en-IN" dirty="0" smtClean="0"/>
              <a:t>You will be inside the container.. </a:t>
            </a:r>
          </a:p>
          <a:p>
            <a:r>
              <a:rPr lang="en-IN" dirty="0" smtClean="0"/>
              <a:t>Ping c1</a:t>
            </a:r>
          </a:p>
          <a:p>
            <a:r>
              <a:rPr lang="en-IN" dirty="0" smtClean="0"/>
              <a:t>You will get a reply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954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 can do port mapping 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3776" y="2160588"/>
            <a:ext cx="2704485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94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Let’s see how to perform port mapping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docker</a:t>
            </a:r>
            <a:r>
              <a:rPr lang="en-IN" dirty="0"/>
              <a:t> container run -d --name web --network </a:t>
            </a:r>
            <a:r>
              <a:rPr lang="en-IN" dirty="0" err="1"/>
              <a:t>localnet</a:t>
            </a:r>
            <a:r>
              <a:rPr lang="en-IN" dirty="0"/>
              <a:t> --publish 5000:80 </a:t>
            </a:r>
            <a:r>
              <a:rPr lang="en-IN" dirty="0" err="1"/>
              <a:t>nginx</a:t>
            </a:r>
            <a:endParaRPr lang="en-IN" dirty="0"/>
          </a:p>
          <a:p>
            <a:r>
              <a:rPr lang="en-IN" dirty="0" smtClean="0"/>
              <a:t>Verify the ports.</a:t>
            </a:r>
          </a:p>
          <a:p>
            <a:r>
              <a:rPr lang="en-IN" dirty="0" err="1" smtClean="0"/>
              <a:t>Docker</a:t>
            </a:r>
            <a:r>
              <a:rPr lang="en-IN" dirty="0" smtClean="0"/>
              <a:t> port web</a:t>
            </a:r>
          </a:p>
          <a:p>
            <a:r>
              <a:rPr lang="en-IN" dirty="0" smtClean="0"/>
              <a:t>Publicip:5000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082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Connecting to existing networks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build-in MACVLAN driver – transparent driver on windows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243" y="2761816"/>
            <a:ext cx="451485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61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63783"/>
            <a:ext cx="8596668" cy="4877580"/>
          </a:xfrm>
        </p:spPr>
        <p:txBody>
          <a:bodyPr/>
          <a:lstStyle/>
          <a:p>
            <a:r>
              <a:rPr lang="en-IN" dirty="0" smtClean="0"/>
              <a:t>Assume we have two VLANs</a:t>
            </a:r>
          </a:p>
          <a:p>
            <a:r>
              <a:rPr lang="en-IN" dirty="0"/>
              <a:t>VLAN 100: </a:t>
            </a:r>
            <a:r>
              <a:rPr lang="en-IN" dirty="0" smtClean="0"/>
              <a:t>10.0.0.0/24</a:t>
            </a:r>
          </a:p>
          <a:p>
            <a:r>
              <a:rPr lang="en-IN" dirty="0"/>
              <a:t>VLAN 200: </a:t>
            </a:r>
            <a:r>
              <a:rPr lang="en-IN" dirty="0" smtClean="0"/>
              <a:t>192.168.3.0/24</a:t>
            </a:r>
          </a:p>
          <a:p>
            <a:r>
              <a:rPr lang="en-IN" dirty="0" smtClean="0"/>
              <a:t>Next we add a </a:t>
            </a:r>
            <a:r>
              <a:rPr lang="en-IN" dirty="0" err="1" smtClean="0"/>
              <a:t>docker</a:t>
            </a:r>
            <a:r>
              <a:rPr lang="en-IN" dirty="0" smtClean="0"/>
              <a:t> host </a:t>
            </a:r>
          </a:p>
          <a:p>
            <a:r>
              <a:rPr lang="en-IN" dirty="0" smtClean="0"/>
              <a:t>And connect it to the network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602" y="1010947"/>
            <a:ext cx="5105400" cy="2314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891" y="3192780"/>
            <a:ext cx="50387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90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69819"/>
            <a:ext cx="8596668" cy="5071544"/>
          </a:xfrm>
        </p:spPr>
        <p:txBody>
          <a:bodyPr/>
          <a:lstStyle/>
          <a:p>
            <a:r>
              <a:rPr lang="en-IN" dirty="0" smtClean="0"/>
              <a:t>Now our requirement is to connect a container into VLAN 100.</a:t>
            </a:r>
          </a:p>
          <a:p>
            <a:r>
              <a:rPr lang="en-IN" dirty="0" smtClean="0"/>
              <a:t>To do this, we create new </a:t>
            </a:r>
            <a:r>
              <a:rPr lang="en-IN" dirty="0" err="1" smtClean="0"/>
              <a:t>Docker</a:t>
            </a:r>
            <a:r>
              <a:rPr lang="en-IN" dirty="0" smtClean="0"/>
              <a:t> network with </a:t>
            </a:r>
            <a:r>
              <a:rPr lang="en-IN" dirty="0" err="1" smtClean="0"/>
              <a:t>macvlan</a:t>
            </a:r>
            <a:r>
              <a:rPr lang="en-IN" dirty="0" smtClean="0"/>
              <a:t> driver.</a:t>
            </a:r>
          </a:p>
          <a:p>
            <a:r>
              <a:rPr lang="en-IN" dirty="0" smtClean="0"/>
              <a:t>Command is “</a:t>
            </a:r>
            <a:r>
              <a:rPr lang="en-IN" dirty="0" err="1" smtClean="0"/>
              <a:t>docker</a:t>
            </a:r>
            <a:r>
              <a:rPr lang="en-IN" dirty="0" smtClean="0"/>
              <a:t> network create –d </a:t>
            </a:r>
            <a:r>
              <a:rPr lang="en-IN" dirty="0" err="1" smtClean="0"/>
              <a:t>macvlan</a:t>
            </a:r>
            <a:r>
              <a:rPr lang="en-IN" dirty="0" smtClean="0"/>
              <a:t> –-subnet=10.0.0.0/24 –</a:t>
            </a:r>
            <a:r>
              <a:rPr lang="en-IN" dirty="0" err="1" smtClean="0"/>
              <a:t>ip</a:t>
            </a:r>
            <a:r>
              <a:rPr lang="en-IN" dirty="0" smtClean="0"/>
              <a:t>-range=10.0.0.0/25 –gateway=10.0.0.1 –o parent=eth0.100 macvlan100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977" y="2450089"/>
            <a:ext cx="51054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28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Container and Service Logs for Troubleshooting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If you issues between two containers, better check the logs</a:t>
            </a:r>
          </a:p>
          <a:p>
            <a:r>
              <a:rPr lang="en-IN" dirty="0" smtClean="0"/>
              <a:t>In Ubuntu, type “</a:t>
            </a:r>
            <a:r>
              <a:rPr lang="en-IN" dirty="0" err="1" smtClean="0"/>
              <a:t>journalctl</a:t>
            </a:r>
            <a:r>
              <a:rPr lang="en-IN" dirty="0" smtClean="0"/>
              <a:t> –u </a:t>
            </a:r>
            <a:r>
              <a:rPr lang="en-IN" dirty="0" err="1" smtClean="0"/>
              <a:t>docker.service</a:t>
            </a:r>
            <a:r>
              <a:rPr lang="en-IN" dirty="0" smtClean="0"/>
              <a:t>”</a:t>
            </a:r>
          </a:p>
          <a:p>
            <a:r>
              <a:rPr lang="en-IN" dirty="0" smtClean="0"/>
              <a:t>Next is Service Discovery :</a:t>
            </a:r>
          </a:p>
          <a:p>
            <a:r>
              <a:rPr lang="en-IN" dirty="0" smtClean="0"/>
              <a:t>It allows all containers and swarm services to locate each other by name.</a:t>
            </a:r>
          </a:p>
          <a:p>
            <a:r>
              <a:rPr lang="en-IN" dirty="0" smtClean="0"/>
              <a:t>They should be on the same network</a:t>
            </a:r>
          </a:p>
          <a:p>
            <a:r>
              <a:rPr lang="en-IN" dirty="0" smtClean="0"/>
              <a:t>If two containers are on the diff network,</a:t>
            </a:r>
          </a:p>
          <a:p>
            <a:r>
              <a:rPr lang="en-IN" dirty="0" smtClean="0"/>
              <a:t>This will not able to resolve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687" y="3822122"/>
            <a:ext cx="51530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03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Ingress Load Balancing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Swarm supports two publishing modes</a:t>
            </a:r>
          </a:p>
          <a:p>
            <a:r>
              <a:rPr lang="en-IN" dirty="0" smtClean="0"/>
              <a:t>Ingress mode(default) and Host mode</a:t>
            </a:r>
          </a:p>
          <a:p>
            <a:r>
              <a:rPr lang="en-IN" dirty="0" smtClean="0"/>
              <a:t>Services published via ingress mode can be accessed rom any node in the swarm, even nodes not running service replica.</a:t>
            </a:r>
          </a:p>
          <a:p>
            <a:r>
              <a:rPr lang="en-IN" dirty="0" smtClean="0"/>
              <a:t>Services published via host mode can only be accessed via nodes running service replicas.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4468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1895" y="3084513"/>
            <a:ext cx="5047648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21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Ingress Mode works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5219" y="2415381"/>
            <a:ext cx="51816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62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are we going to cover???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Theory</a:t>
            </a:r>
          </a:p>
          <a:p>
            <a:r>
              <a:rPr lang="en-IN" dirty="0" smtClean="0"/>
              <a:t>Single-host bridge networks</a:t>
            </a:r>
          </a:p>
          <a:p>
            <a:r>
              <a:rPr lang="en-IN" dirty="0" smtClean="0"/>
              <a:t>Multi-host overlay networks</a:t>
            </a:r>
          </a:p>
          <a:p>
            <a:r>
              <a:rPr lang="en-IN" dirty="0" smtClean="0"/>
              <a:t>Connecting to existing networks</a:t>
            </a:r>
          </a:p>
          <a:p>
            <a:r>
              <a:rPr lang="en-IN" dirty="0" smtClean="0"/>
              <a:t>Service Discovery</a:t>
            </a:r>
          </a:p>
          <a:p>
            <a:r>
              <a:rPr lang="en-IN" dirty="0" smtClean="0"/>
              <a:t>Ingress Networking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371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Docker</a:t>
            </a:r>
            <a:r>
              <a:rPr lang="en-IN" dirty="0" smtClean="0"/>
              <a:t> Overlay Networking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How to communicate from one host to another host</a:t>
            </a:r>
          </a:p>
          <a:p>
            <a:r>
              <a:rPr lang="en-IN" dirty="0" smtClean="0"/>
              <a:t>In March 2015, acquired a container network </a:t>
            </a:r>
            <a:r>
              <a:rPr lang="en-IN" dirty="0" err="1" smtClean="0"/>
              <a:t>startup</a:t>
            </a:r>
            <a:r>
              <a:rPr lang="en-IN" dirty="0" smtClean="0"/>
              <a:t> called “Socket Plane”</a:t>
            </a:r>
          </a:p>
          <a:p>
            <a:r>
              <a:rPr lang="en-IN" dirty="0" smtClean="0"/>
              <a:t>Let’s build and test a </a:t>
            </a:r>
            <a:r>
              <a:rPr lang="en-IN" dirty="0" err="1" smtClean="0"/>
              <a:t>Docker</a:t>
            </a:r>
            <a:r>
              <a:rPr lang="en-IN" dirty="0" smtClean="0"/>
              <a:t> </a:t>
            </a:r>
            <a:r>
              <a:rPr lang="en-IN" dirty="0" err="1" smtClean="0"/>
              <a:t>OverLay</a:t>
            </a:r>
            <a:r>
              <a:rPr lang="en-IN" dirty="0" smtClean="0"/>
              <a:t> Network in Swarm mode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261" y="3452930"/>
            <a:ext cx="4697557" cy="310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31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Build a Swarm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On Node1: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On Node2: Join as a worker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807" y="2160589"/>
            <a:ext cx="69246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4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Create a new Overlay Network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Please execute the below command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Type “</a:t>
            </a:r>
            <a:r>
              <a:rPr lang="en-IN" dirty="0" err="1" smtClean="0"/>
              <a:t>docker</a:t>
            </a:r>
            <a:r>
              <a:rPr lang="en-IN" dirty="0" smtClean="0"/>
              <a:t> network </a:t>
            </a:r>
            <a:r>
              <a:rPr lang="en-IN" dirty="0" err="1" smtClean="0"/>
              <a:t>ls</a:t>
            </a:r>
            <a:r>
              <a:rPr lang="en-IN" dirty="0" smtClean="0"/>
              <a:t>”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888" y="2615911"/>
            <a:ext cx="8698041" cy="51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16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Attach a service to the overlay network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On Node1:</a:t>
            </a:r>
          </a:p>
          <a:p>
            <a:r>
              <a:rPr lang="en-IN" dirty="0" err="1" smtClean="0"/>
              <a:t>Docker</a:t>
            </a:r>
            <a:r>
              <a:rPr lang="en-IN" dirty="0" smtClean="0"/>
              <a:t> service create –name test –network uber-net –replicas 2 Ubuntu sleep infinity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09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Theory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3 Major Components describes </a:t>
            </a:r>
            <a:r>
              <a:rPr lang="en-IN" dirty="0" err="1" smtClean="0"/>
              <a:t>Docker</a:t>
            </a:r>
            <a:r>
              <a:rPr lang="en-IN" dirty="0" smtClean="0"/>
              <a:t> Networking.</a:t>
            </a:r>
          </a:p>
          <a:p>
            <a:r>
              <a:rPr lang="en-IN" dirty="0" smtClean="0"/>
              <a:t>1. Container Network Model – CNM</a:t>
            </a:r>
          </a:p>
          <a:p>
            <a:r>
              <a:rPr lang="en-IN" dirty="0" smtClean="0"/>
              <a:t>2. </a:t>
            </a:r>
            <a:r>
              <a:rPr lang="en-IN" dirty="0" err="1" smtClean="0"/>
              <a:t>libnetwork</a:t>
            </a:r>
            <a:endParaRPr lang="en-IN" dirty="0" smtClean="0"/>
          </a:p>
          <a:p>
            <a:r>
              <a:rPr lang="en-IN" dirty="0" smtClean="0"/>
              <a:t>3. Drivers</a:t>
            </a:r>
          </a:p>
          <a:p>
            <a:r>
              <a:rPr lang="en-IN" dirty="0" smtClean="0"/>
              <a:t>CNM is the fundamental and core to build the networking. Like DNA</a:t>
            </a:r>
          </a:p>
          <a:p>
            <a:r>
              <a:rPr lang="en-IN" dirty="0" err="1" smtClean="0"/>
              <a:t>Libnetwork</a:t>
            </a:r>
            <a:r>
              <a:rPr lang="en-IN" dirty="0" smtClean="0"/>
              <a:t> is the real-world implementation. It is written in Go</a:t>
            </a:r>
          </a:p>
          <a:p>
            <a:r>
              <a:rPr lang="en-IN" dirty="0" smtClean="0"/>
              <a:t>Drivers extend the model by implementing specific network topologies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41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High level of all 3 components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3969" y="3013869"/>
            <a:ext cx="57531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2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CNM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Everything starts with  a design </a:t>
            </a:r>
          </a:p>
          <a:p>
            <a:r>
              <a:rPr lang="en-IN" dirty="0" smtClean="0"/>
              <a:t>Design guide for </a:t>
            </a:r>
            <a:r>
              <a:rPr lang="en-IN" dirty="0" err="1" smtClean="0"/>
              <a:t>Docker</a:t>
            </a:r>
            <a:r>
              <a:rPr lang="en-IN" dirty="0" smtClean="0"/>
              <a:t> Networking is CNM.</a:t>
            </a:r>
          </a:p>
          <a:p>
            <a:r>
              <a:rPr lang="en-IN" dirty="0" smtClean="0"/>
              <a:t>Under CNM, we have 3 building blocks :</a:t>
            </a:r>
          </a:p>
          <a:p>
            <a:r>
              <a:rPr lang="en-IN" dirty="0" smtClean="0"/>
              <a:t>1. Sandboxes</a:t>
            </a:r>
          </a:p>
          <a:p>
            <a:r>
              <a:rPr lang="en-IN" dirty="0" smtClean="0"/>
              <a:t>2. Endpoints</a:t>
            </a:r>
          </a:p>
          <a:p>
            <a:r>
              <a:rPr lang="en-IN" dirty="0" smtClean="0"/>
              <a:t>3. Networks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90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22219"/>
            <a:ext cx="8596668" cy="4919144"/>
          </a:xfrm>
        </p:spPr>
        <p:txBody>
          <a:bodyPr/>
          <a:lstStyle/>
          <a:p>
            <a:r>
              <a:rPr lang="en-IN" dirty="0" smtClean="0"/>
              <a:t>A Sandbox is an isolated network stack. Includes</a:t>
            </a:r>
          </a:p>
          <a:p>
            <a:pPr marL="457200" lvl="1" indent="0">
              <a:buNone/>
            </a:pPr>
            <a:r>
              <a:rPr lang="en-IN" dirty="0" smtClean="0"/>
              <a:t>Ethernet interfaces, ports, routing tables and DNS </a:t>
            </a:r>
            <a:r>
              <a:rPr lang="en-IN" dirty="0" err="1" smtClean="0"/>
              <a:t>config</a:t>
            </a:r>
            <a:endParaRPr lang="en-IN" dirty="0" smtClean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dirty="0" smtClean="0"/>
              <a:t>An </a:t>
            </a:r>
            <a:r>
              <a:rPr lang="en-IN" dirty="0" err="1" smtClean="0"/>
              <a:t>EndPoints</a:t>
            </a:r>
            <a:r>
              <a:rPr lang="en-IN" dirty="0" smtClean="0"/>
              <a:t> are virtual network interfaces. </a:t>
            </a:r>
            <a:r>
              <a:rPr lang="en-IN" dirty="0" err="1" smtClean="0"/>
              <a:t>Eg</a:t>
            </a:r>
            <a:r>
              <a:rPr lang="en-IN" dirty="0" smtClean="0"/>
              <a:t>., </a:t>
            </a:r>
            <a:r>
              <a:rPr lang="en-IN" dirty="0" err="1" smtClean="0"/>
              <a:t>veth</a:t>
            </a:r>
            <a:r>
              <a:rPr lang="en-IN" dirty="0" smtClean="0"/>
              <a:t>. Endpoints are responsible for making connections.</a:t>
            </a:r>
          </a:p>
          <a:p>
            <a:pPr marL="457200" lvl="1" indent="0">
              <a:buNone/>
            </a:pPr>
            <a:r>
              <a:rPr lang="en-IN" dirty="0" smtClean="0"/>
              <a:t>So job </a:t>
            </a:r>
            <a:r>
              <a:rPr lang="en-IN" dirty="0" err="1" smtClean="0"/>
              <a:t>os</a:t>
            </a:r>
            <a:r>
              <a:rPr lang="en-IN" dirty="0" smtClean="0"/>
              <a:t> the Endpoint is to connect a </a:t>
            </a:r>
            <a:r>
              <a:rPr lang="en-IN" dirty="0" err="1" smtClean="0"/>
              <a:t>Sanbox</a:t>
            </a:r>
            <a:r>
              <a:rPr lang="en-IN" dirty="0" smtClean="0"/>
              <a:t> to a network.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dirty="0" smtClean="0"/>
              <a:t>Networks are software implementation of an 802.1d bridge ( more commonly known as Switch).</a:t>
            </a:r>
          </a:p>
        </p:txBody>
      </p:sp>
    </p:spTree>
    <p:extLst>
      <p:ext uri="{BB962C8B-B14F-4D97-AF65-F5344CB8AC3E}">
        <p14:creationId xmlns:p14="http://schemas.microsoft.com/office/powerpoint/2010/main" val="239020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Sandbox, Endpoint, Network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8544" y="2863056"/>
            <a:ext cx="53149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15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With Containers how it looks ??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0565" y="1930400"/>
            <a:ext cx="4581525" cy="2714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65564" y="5070764"/>
            <a:ext cx="5226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Endpoints behave like regular network adapters.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702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3218</TotalTime>
  <Words>890</Words>
  <Application>Microsoft Office PowerPoint</Application>
  <PresentationFormat>Widescreen</PresentationFormat>
  <Paragraphs>136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Trebuchet MS</vt:lpstr>
      <vt:lpstr>Wingdings 3</vt:lpstr>
      <vt:lpstr>Facet</vt:lpstr>
      <vt:lpstr>Docker Networking</vt:lpstr>
      <vt:lpstr>No Network means No App</vt:lpstr>
      <vt:lpstr>What are we going to cover???</vt:lpstr>
      <vt:lpstr>The Theory</vt:lpstr>
      <vt:lpstr>High level of all 3 components</vt:lpstr>
      <vt:lpstr>CNM</vt:lpstr>
      <vt:lpstr>PowerPoint Presentation</vt:lpstr>
      <vt:lpstr>Sandbox, Endpoint, Network</vt:lpstr>
      <vt:lpstr>With Containers how it looks ??</vt:lpstr>
      <vt:lpstr>Let’s add Docker Host to the diagram</vt:lpstr>
      <vt:lpstr>What is libnetwork?</vt:lpstr>
      <vt:lpstr>What is Drivers???</vt:lpstr>
      <vt:lpstr>PowerPoint Presentation</vt:lpstr>
      <vt:lpstr>Single-host bridge networks</vt:lpstr>
      <vt:lpstr>PowerPoint Presentation</vt:lpstr>
      <vt:lpstr>Docker network</vt:lpstr>
      <vt:lpstr>Big picture</vt:lpstr>
      <vt:lpstr>PowerPoint Presentation</vt:lpstr>
      <vt:lpstr>PowerPoint Presentation</vt:lpstr>
      <vt:lpstr>Let’s test something</vt:lpstr>
      <vt:lpstr>We can do port mapping </vt:lpstr>
      <vt:lpstr>Let’s see how to perform port mapping</vt:lpstr>
      <vt:lpstr>Connecting to existing networks</vt:lpstr>
      <vt:lpstr>PowerPoint Presentation</vt:lpstr>
      <vt:lpstr>PowerPoint Presentation</vt:lpstr>
      <vt:lpstr>Container and Service Logs for Troubleshooting</vt:lpstr>
      <vt:lpstr>Ingress Load Balancing</vt:lpstr>
      <vt:lpstr>PowerPoint Presentation</vt:lpstr>
      <vt:lpstr>How Ingress Mode works</vt:lpstr>
      <vt:lpstr>Docker Overlay Networking</vt:lpstr>
      <vt:lpstr>Build a Swarm</vt:lpstr>
      <vt:lpstr>Create a new Overlay Network</vt:lpstr>
      <vt:lpstr>Attach a service to the overlay network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Networking</dc:title>
  <dc:creator>Sameer Zulfi</dc:creator>
  <cp:lastModifiedBy>Sameer Zulfi</cp:lastModifiedBy>
  <cp:revision>17</cp:revision>
  <dcterms:created xsi:type="dcterms:W3CDTF">2019-09-10T11:25:24Z</dcterms:created>
  <dcterms:modified xsi:type="dcterms:W3CDTF">2019-09-12T17:04:03Z</dcterms:modified>
</cp:coreProperties>
</file>