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Copying Files during the build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Sameer Zulfi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09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 far, we have installed things in our container images by downloading packages.</a:t>
            </a:r>
          </a:p>
          <a:p>
            <a:endParaRPr lang="en-IN" dirty="0"/>
          </a:p>
          <a:p>
            <a:r>
              <a:rPr lang="en-IN" dirty="0"/>
              <a:t>We can also copy files from the build context to the container that we are building.</a:t>
            </a:r>
          </a:p>
          <a:p>
            <a:endParaRPr lang="en-IN" dirty="0"/>
          </a:p>
          <a:p>
            <a:r>
              <a:rPr lang="en-IN" dirty="0"/>
              <a:t>Remember: the build context is the directory containing the </a:t>
            </a:r>
            <a:r>
              <a:rPr lang="en-IN" dirty="0" err="1"/>
              <a:t>Dockerfile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In this chapter, we will learn a new </a:t>
            </a:r>
            <a:r>
              <a:rPr lang="en-IN" dirty="0" err="1"/>
              <a:t>Dockerfile</a:t>
            </a:r>
            <a:r>
              <a:rPr lang="en-IN" dirty="0"/>
              <a:t> keyword: COPY.</a:t>
            </a:r>
          </a:p>
        </p:txBody>
      </p:sp>
    </p:spTree>
    <p:extLst>
      <p:ext uri="{BB962C8B-B14F-4D97-AF65-F5344CB8AC3E}">
        <p14:creationId xmlns:p14="http://schemas.microsoft.com/office/powerpoint/2010/main" val="256735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Let’s Build some C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want to build a container that compiles a basic “Hello World” program in C</a:t>
            </a:r>
          </a:p>
          <a:p>
            <a:r>
              <a:rPr lang="en-IN" dirty="0" smtClean="0"/>
              <a:t>Create a directory and make sure you have two files ( c file and </a:t>
            </a:r>
            <a:r>
              <a:rPr lang="en-IN" dirty="0" err="1" smtClean="0"/>
              <a:t>Dockerfile</a:t>
            </a:r>
            <a:r>
              <a:rPr lang="en-IN" dirty="0" smtClean="0"/>
              <a:t> )</a:t>
            </a:r>
          </a:p>
          <a:p>
            <a:r>
              <a:rPr lang="en-IN" dirty="0" smtClean="0"/>
              <a:t>Here is the program, </a:t>
            </a:r>
            <a:r>
              <a:rPr lang="en-IN" dirty="0" err="1" smtClean="0"/>
              <a:t>hello.c</a:t>
            </a:r>
            <a:r>
              <a:rPr lang="en-IN" dirty="0" smtClean="0"/>
              <a:t> :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266" y="3300875"/>
            <a:ext cx="6415156" cy="121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5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Dockerfile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On </a:t>
            </a:r>
            <a:r>
              <a:rPr lang="en-IN" dirty="0" err="1" smtClean="0"/>
              <a:t>Debian</a:t>
            </a:r>
            <a:r>
              <a:rPr lang="en-IN" dirty="0" smtClean="0"/>
              <a:t> and Ubuntu, the package build-essential will get us a compilers like </a:t>
            </a:r>
            <a:r>
              <a:rPr lang="en-IN" dirty="0" err="1" smtClean="0"/>
              <a:t>gcc</a:t>
            </a:r>
            <a:r>
              <a:rPr lang="en-IN" dirty="0" smtClean="0"/>
              <a:t>, make, g++ etc.,</a:t>
            </a:r>
          </a:p>
          <a:p>
            <a:r>
              <a:rPr lang="en-IN" dirty="0" smtClean="0"/>
              <a:t>Create the below </a:t>
            </a:r>
            <a:r>
              <a:rPr lang="en-IN" dirty="0" err="1" smtClean="0"/>
              <a:t>Dockerfile</a:t>
            </a:r>
            <a:endParaRPr lang="en-IN" dirty="0" smtClean="0"/>
          </a:p>
          <a:p>
            <a:r>
              <a:rPr lang="en-IN" dirty="0" smtClean="0"/>
              <a:t>FROM base image as Ubuntu</a:t>
            </a:r>
          </a:p>
          <a:p>
            <a:r>
              <a:rPr lang="en-IN" dirty="0" smtClean="0"/>
              <a:t>RUN apt-get update –y will update the s/w packages</a:t>
            </a:r>
          </a:p>
          <a:p>
            <a:r>
              <a:rPr lang="en-IN" dirty="0" smtClean="0"/>
              <a:t>RUN apt-get install –y build-essential will install all the compilers</a:t>
            </a:r>
          </a:p>
          <a:p>
            <a:r>
              <a:rPr lang="en-IN" dirty="0" smtClean="0"/>
              <a:t>COPY the </a:t>
            </a:r>
            <a:r>
              <a:rPr lang="en-IN" dirty="0" err="1" smtClean="0"/>
              <a:t>hello.c</a:t>
            </a:r>
            <a:r>
              <a:rPr lang="en-IN" dirty="0" smtClean="0"/>
              <a:t> file from the host machine to inside the container root directory “/”</a:t>
            </a:r>
          </a:p>
          <a:p>
            <a:r>
              <a:rPr lang="en-IN" dirty="0" smtClean="0"/>
              <a:t>Then RUN the command “make hello” which is alternative of </a:t>
            </a:r>
            <a:r>
              <a:rPr lang="en-IN" dirty="0" err="1" smtClean="0"/>
              <a:t>gcc</a:t>
            </a:r>
            <a:r>
              <a:rPr lang="en-IN" dirty="0" smtClean="0"/>
              <a:t> compiler. I hope you remember your college days C stuffs.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CMD will start the hello program as soon as container starts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004" y="2602086"/>
            <a:ext cx="5775614" cy="13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9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 our C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Make sure both the below files are in the same directory.</a:t>
            </a:r>
          </a:p>
          <a:p>
            <a:endParaRPr lang="en-IN" dirty="0"/>
          </a:p>
          <a:p>
            <a:r>
              <a:rPr lang="en-IN" dirty="0" smtClean="0"/>
              <a:t>Let’s build it.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build –t hello . </a:t>
            </a:r>
          </a:p>
          <a:p>
            <a:endParaRPr lang="en-IN" dirty="0"/>
          </a:p>
          <a:p>
            <a:r>
              <a:rPr lang="en-IN" dirty="0" smtClean="0"/>
              <a:t>Let’s test it by running the container and see whether we are getting “hello world “ or not.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Congratulations. We are done.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2548803"/>
            <a:ext cx="3448050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5" y="3760643"/>
            <a:ext cx="5619750" cy="209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343" y="4878560"/>
            <a:ext cx="50101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8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COPY and the build cache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Now, modify the </a:t>
            </a:r>
            <a:r>
              <a:rPr lang="en-IN" dirty="0" err="1" smtClean="0"/>
              <a:t>hello.c</a:t>
            </a:r>
            <a:r>
              <a:rPr lang="en-IN" dirty="0" smtClean="0"/>
              <a:t> and run the build again.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can cache steps involving COPY.</a:t>
            </a:r>
          </a:p>
          <a:p>
            <a:r>
              <a:rPr lang="en-IN" dirty="0" smtClean="0"/>
              <a:t>Let’s modify the </a:t>
            </a:r>
            <a:r>
              <a:rPr lang="en-IN" dirty="0" err="1" smtClean="0"/>
              <a:t>hello.c</a:t>
            </a:r>
            <a:endParaRPr lang="en-IN" dirty="0" smtClean="0"/>
          </a:p>
          <a:p>
            <a:r>
              <a:rPr lang="en-IN" dirty="0" smtClean="0"/>
              <a:t>Let’s build it again</a:t>
            </a:r>
          </a:p>
          <a:p>
            <a:r>
              <a:rPr lang="en-IN" dirty="0" smtClean="0"/>
              <a:t>Please closely analyse this screen</a:t>
            </a:r>
          </a:p>
          <a:p>
            <a:r>
              <a:rPr lang="en-IN" dirty="0" smtClean="0"/>
              <a:t>And see how fast it built comparing </a:t>
            </a:r>
          </a:p>
          <a:p>
            <a:r>
              <a:rPr lang="en-IN" dirty="0" smtClean="0"/>
              <a:t>First time and uses Cache if you see</a:t>
            </a:r>
          </a:p>
          <a:p>
            <a:r>
              <a:rPr lang="en-IN" dirty="0" smtClean="0"/>
              <a:t>In the output</a:t>
            </a:r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081" y="2884775"/>
            <a:ext cx="5181600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3599150"/>
            <a:ext cx="6104775" cy="315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311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323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Copying Files during the build</vt:lpstr>
      <vt:lpstr>Objectives</vt:lpstr>
      <vt:lpstr>Let’s Build some C Code</vt:lpstr>
      <vt:lpstr>The Dockerfile</vt:lpstr>
      <vt:lpstr>Testing our C Program</vt:lpstr>
      <vt:lpstr>COPY and the build cache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Copying Files during the build</dc:title>
  <dc:creator>Sameer Zulfi</dc:creator>
  <cp:lastModifiedBy>Sameer Zulfi</cp:lastModifiedBy>
  <cp:revision>3</cp:revision>
  <dcterms:created xsi:type="dcterms:W3CDTF">2019-09-14T04:02:19Z</dcterms:created>
  <dcterms:modified xsi:type="dcterms:W3CDTF">2019-09-14T04:28:56Z</dcterms:modified>
</cp:coreProperties>
</file>