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Volumes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20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IN" dirty="0" smtClean="0"/>
              <a:t>Now type exit out of the container and return to your </a:t>
            </a:r>
            <a:r>
              <a:rPr lang="en-IN" dirty="0" err="1" smtClean="0"/>
              <a:t>docker</a:t>
            </a:r>
            <a:r>
              <a:rPr lang="en-IN" dirty="0" smtClean="0"/>
              <a:t> host shell.</a:t>
            </a:r>
          </a:p>
          <a:p>
            <a:r>
              <a:rPr lang="en-IN" dirty="0" smtClean="0"/>
              <a:t>Now delete the container with the following command.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container </a:t>
            </a:r>
            <a:r>
              <a:rPr lang="en-IN" dirty="0" err="1" smtClean="0"/>
              <a:t>rm</a:t>
            </a:r>
            <a:r>
              <a:rPr lang="en-IN" dirty="0" smtClean="0"/>
              <a:t> </a:t>
            </a:r>
            <a:r>
              <a:rPr lang="en-IN" dirty="0" err="1" smtClean="0"/>
              <a:t>voltainer</a:t>
            </a:r>
            <a:r>
              <a:rPr lang="en-IN" dirty="0" smtClean="0"/>
              <a:t> –f</a:t>
            </a:r>
          </a:p>
          <a:p>
            <a:r>
              <a:rPr lang="en-IN" dirty="0" smtClean="0"/>
              <a:t>You have removed the container, but the volume still exists. 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volume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smtClean="0"/>
              <a:t>You will see the </a:t>
            </a:r>
            <a:r>
              <a:rPr lang="en-IN" dirty="0" err="1" smtClean="0"/>
              <a:t>bizvol</a:t>
            </a:r>
            <a:endParaRPr lang="en-IN" dirty="0" smtClean="0"/>
          </a:p>
          <a:p>
            <a:r>
              <a:rPr lang="en-IN" dirty="0" smtClean="0"/>
              <a:t>Because the volume still exists, you can look at it’s </a:t>
            </a:r>
            <a:r>
              <a:rPr lang="en-IN" dirty="0" err="1" smtClean="0"/>
              <a:t>mountpoint</a:t>
            </a:r>
            <a:r>
              <a:rPr lang="en-IN" dirty="0" smtClean="0"/>
              <a:t> on the host to check whether the file you have created is still there or not.</a:t>
            </a:r>
          </a:p>
          <a:p>
            <a:r>
              <a:rPr lang="en-IN" dirty="0" smtClean="0"/>
              <a:t>Execute the screenshot commands. Great – The volume and data still exists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71" y="4650712"/>
            <a:ext cx="729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try to mount the </a:t>
            </a:r>
            <a:r>
              <a:rPr lang="en-IN" dirty="0" err="1" smtClean="0"/>
              <a:t>bizvol</a:t>
            </a:r>
            <a:r>
              <a:rPr lang="en-IN" dirty="0" smtClean="0"/>
              <a:t> to a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following command creates a new </a:t>
            </a:r>
            <a:r>
              <a:rPr lang="en-IN" dirty="0" err="1" smtClean="0"/>
              <a:t>Docker</a:t>
            </a:r>
            <a:r>
              <a:rPr lang="en-IN" dirty="0" smtClean="0"/>
              <a:t> Service, called hellcat and mounts </a:t>
            </a:r>
            <a:r>
              <a:rPr lang="en-IN" dirty="0" err="1" smtClean="0"/>
              <a:t>bizvol</a:t>
            </a:r>
            <a:r>
              <a:rPr lang="en-IN" dirty="0" smtClean="0"/>
              <a:t> into the service replica at   /vol.</a:t>
            </a:r>
          </a:p>
          <a:p>
            <a:r>
              <a:rPr lang="en-IN" dirty="0" smtClean="0"/>
              <a:t>First, Rung a single Ubuntu instance for our example and initialize the swarm.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swarm </a:t>
            </a:r>
            <a:r>
              <a:rPr lang="en-IN" dirty="0" err="1" smtClean="0"/>
              <a:t>init</a:t>
            </a:r>
            <a:endParaRPr lang="en-IN" dirty="0" smtClean="0"/>
          </a:p>
          <a:p>
            <a:r>
              <a:rPr lang="en-IN" dirty="0" smtClean="0"/>
              <a:t>Then run </a:t>
            </a:r>
            <a:r>
              <a:rPr lang="en-IN" dirty="0"/>
              <a:t>the command “</a:t>
            </a:r>
            <a:r>
              <a:rPr lang="en-IN" dirty="0" err="1"/>
              <a:t>docker</a:t>
            </a:r>
            <a:r>
              <a:rPr lang="en-IN" dirty="0"/>
              <a:t> service create --name hellcat --mount source=</a:t>
            </a:r>
            <a:r>
              <a:rPr lang="en-IN" dirty="0" err="1"/>
              <a:t>bizvol,target</a:t>
            </a:r>
            <a:r>
              <a:rPr lang="en-IN" dirty="0"/>
              <a:t>=/</a:t>
            </a:r>
            <a:r>
              <a:rPr lang="en-IN" dirty="0" err="1"/>
              <a:t>vol</a:t>
            </a:r>
            <a:r>
              <a:rPr lang="en-IN" dirty="0"/>
              <a:t> alpine sleep </a:t>
            </a:r>
            <a:r>
              <a:rPr lang="en-IN" dirty="0" smtClean="0"/>
              <a:t>1d “</a:t>
            </a:r>
          </a:p>
          <a:p>
            <a:r>
              <a:rPr lang="en-IN" dirty="0" smtClean="0"/>
              <a:t>Which says Service name is hellcat and Mount the </a:t>
            </a:r>
            <a:r>
              <a:rPr lang="en-IN" dirty="0" err="1" smtClean="0"/>
              <a:t>bizvol</a:t>
            </a:r>
            <a:r>
              <a:rPr lang="en-IN" dirty="0" smtClean="0"/>
              <a:t> into this service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endParaRPr lang="en-IN" dirty="0" smtClean="0"/>
          </a:p>
          <a:p>
            <a:r>
              <a:rPr lang="en-IN" dirty="0" smtClean="0"/>
              <a:t>And enter into that container.</a:t>
            </a:r>
          </a:p>
          <a:p>
            <a:r>
              <a:rPr lang="en-IN" dirty="0" smtClean="0"/>
              <a:t>Now verify whether you have the same file which was created earlier is here in this container or not. i.e., under /</a:t>
            </a:r>
            <a:r>
              <a:rPr lang="en-IN" dirty="0" err="1" smtClean="0"/>
              <a:t>vol</a:t>
            </a:r>
            <a:endParaRPr lang="en-IN" dirty="0" smtClean="0"/>
          </a:p>
          <a:p>
            <a:r>
              <a:rPr lang="en-IN" dirty="0" smtClean="0"/>
              <a:t>Excellent – Good job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42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Sharing Storage across cluster nodes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106" y="2420144"/>
            <a:ext cx="54578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Volumes &amp; Persistent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categories of Data. Persistent &amp; Non-Persistent</a:t>
            </a:r>
          </a:p>
          <a:p>
            <a:r>
              <a:rPr lang="en-IN" dirty="0" smtClean="0"/>
              <a:t>Persistent is the stuff you need to keep.</a:t>
            </a:r>
          </a:p>
          <a:p>
            <a:r>
              <a:rPr lang="en-IN" dirty="0" smtClean="0"/>
              <a:t>Things like customer records, financials, bookings, audit logs or other type of application logs.</a:t>
            </a:r>
          </a:p>
          <a:p>
            <a:r>
              <a:rPr lang="en-IN" dirty="0" smtClean="0"/>
              <a:t>Non-Persistent is the stuff you don’t need to keep.</a:t>
            </a:r>
          </a:p>
          <a:p>
            <a:r>
              <a:rPr lang="en-IN" dirty="0" smtClean="0"/>
              <a:t>Both data are important.</a:t>
            </a:r>
          </a:p>
          <a:p>
            <a:r>
              <a:rPr lang="en-IN" dirty="0" smtClean="0"/>
              <a:t>Every </a:t>
            </a:r>
            <a:r>
              <a:rPr lang="en-IN" dirty="0" err="1" smtClean="0"/>
              <a:t>Docker</a:t>
            </a:r>
            <a:r>
              <a:rPr lang="en-IN" dirty="0" smtClean="0"/>
              <a:t> container gets its </a:t>
            </a:r>
            <a:r>
              <a:rPr lang="en-IN" dirty="0" err="1" smtClean="0"/>
              <a:t>ow</a:t>
            </a:r>
            <a:r>
              <a:rPr lang="en-IN" dirty="0" smtClean="0"/>
              <a:t> non-persistent storage.</a:t>
            </a:r>
          </a:p>
          <a:p>
            <a:r>
              <a:rPr lang="en-IN" dirty="0" smtClean="0"/>
              <a:t>It’s automatically created alongside the container. Means deleting the container will delete the storage</a:t>
            </a:r>
          </a:p>
          <a:p>
            <a:r>
              <a:rPr lang="en-IN" dirty="0" smtClean="0"/>
              <a:t>If you want your container data to persist, then you should use VOLUME.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2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Volumes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Volumes are de-coupled from Containers.</a:t>
            </a:r>
          </a:p>
          <a:p>
            <a:r>
              <a:rPr lang="en-IN" dirty="0" smtClean="0"/>
              <a:t>It means you can delete the container, but the data in the volume will be preserved.</a:t>
            </a:r>
          </a:p>
          <a:p>
            <a:r>
              <a:rPr lang="en-IN" dirty="0" smtClean="0"/>
              <a:t>Sometimes people will call containers are great at stateless and non-persistent stuff.</a:t>
            </a:r>
          </a:p>
          <a:p>
            <a:r>
              <a:rPr lang="en-IN" dirty="0" smtClean="0"/>
              <a:t>By Default, every container automatically gets a bunch of local storage. This is where all o the container’s file and </a:t>
            </a:r>
            <a:r>
              <a:rPr lang="en-IN" dirty="0" err="1" smtClean="0"/>
              <a:t>filesystem</a:t>
            </a:r>
            <a:r>
              <a:rPr lang="en-IN" dirty="0" smtClean="0"/>
              <a:t> go.</a:t>
            </a:r>
          </a:p>
          <a:p>
            <a:r>
              <a:rPr lang="en-IN" dirty="0" smtClean="0"/>
              <a:t>You will hear couple of names like local storage, </a:t>
            </a:r>
            <a:r>
              <a:rPr lang="en-IN" dirty="0" err="1" smtClean="0"/>
              <a:t>graphdriver</a:t>
            </a:r>
            <a:r>
              <a:rPr lang="en-IN" dirty="0" smtClean="0"/>
              <a:t> storage or </a:t>
            </a:r>
            <a:r>
              <a:rPr lang="en-IN" dirty="0" err="1" smtClean="0"/>
              <a:t>snapshotter</a:t>
            </a:r>
            <a:r>
              <a:rPr lang="en-IN" dirty="0" smtClean="0"/>
              <a:t> storage.</a:t>
            </a:r>
          </a:p>
          <a:p>
            <a:r>
              <a:rPr lang="en-IN" dirty="0" smtClean="0"/>
              <a:t>On </a:t>
            </a:r>
            <a:r>
              <a:rPr lang="en-IN" dirty="0" err="1" smtClean="0"/>
              <a:t>linux</a:t>
            </a:r>
            <a:r>
              <a:rPr lang="en-IN" dirty="0" smtClean="0"/>
              <a:t> it exists somewhere under /</a:t>
            </a:r>
            <a:r>
              <a:rPr lang="en-IN" dirty="0" err="1" smtClean="0"/>
              <a:t>var</a:t>
            </a:r>
            <a:r>
              <a:rPr lang="en-IN" dirty="0" smtClean="0"/>
              <a:t>/lib/</a:t>
            </a:r>
            <a:r>
              <a:rPr lang="en-IN" dirty="0" err="1" smtClean="0"/>
              <a:t>docker</a:t>
            </a:r>
            <a:r>
              <a:rPr lang="en-IN" dirty="0" smtClean="0"/>
              <a:t>/&lt;storage driver&gt; as part of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16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Choose the right storage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RHEL : User overlay2 with modern versions of RHEL running </a:t>
            </a:r>
            <a:r>
              <a:rPr lang="en-IN" dirty="0" err="1" smtClean="0"/>
              <a:t>Docker</a:t>
            </a:r>
            <a:r>
              <a:rPr lang="en-IN" dirty="0" smtClean="0"/>
              <a:t> 17.06 or higher. Use the </a:t>
            </a:r>
            <a:r>
              <a:rPr lang="en-IN" dirty="0" err="1" smtClean="0"/>
              <a:t>devicemapper</a:t>
            </a:r>
            <a:r>
              <a:rPr lang="en-IN" dirty="0" smtClean="0"/>
              <a:t> driver with older version.</a:t>
            </a:r>
          </a:p>
          <a:p>
            <a:r>
              <a:rPr lang="en-IN" dirty="0" smtClean="0"/>
              <a:t>Ubuntu : Use overlay2 or </a:t>
            </a:r>
            <a:r>
              <a:rPr lang="en-IN" dirty="0" err="1" smtClean="0"/>
              <a:t>aufs</a:t>
            </a:r>
            <a:r>
              <a:rPr lang="en-IN" dirty="0" smtClean="0"/>
              <a:t> drivers. If you are using Linux 4.x kernel or higher you should go with overlay2.</a:t>
            </a:r>
          </a:p>
          <a:p>
            <a:r>
              <a:rPr lang="en-IN" dirty="0" smtClean="0"/>
              <a:t>SUSE Linux Enterprise Server: Use </a:t>
            </a:r>
            <a:r>
              <a:rPr lang="en-IN" dirty="0" err="1" smtClean="0"/>
              <a:t>btrfs</a:t>
            </a:r>
            <a:r>
              <a:rPr lang="en-IN" dirty="0" smtClean="0"/>
              <a:t> storage driver</a:t>
            </a:r>
          </a:p>
        </p:txBody>
      </p:sp>
    </p:spTree>
    <p:extLst>
      <p:ext uri="{BB962C8B-B14F-4D97-AF65-F5344CB8AC3E}">
        <p14:creationId xmlns:p14="http://schemas.microsoft.com/office/powerpoint/2010/main" val="12793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 &amp; Persistent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Volumes are the safest way to store the data</a:t>
            </a:r>
          </a:p>
          <a:p>
            <a:r>
              <a:rPr lang="en-IN" dirty="0" smtClean="0"/>
              <a:t>You create a volume – Create a container – Mount the volume into it.</a:t>
            </a:r>
          </a:p>
          <a:p>
            <a:r>
              <a:rPr lang="en-IN" dirty="0" smtClean="0"/>
              <a:t>This shows the</a:t>
            </a:r>
          </a:p>
          <a:p>
            <a:r>
              <a:rPr lang="en-IN" dirty="0" smtClean="0"/>
              <a:t>Decoupling between</a:t>
            </a:r>
          </a:p>
          <a:p>
            <a:r>
              <a:rPr lang="en-IN" dirty="0" smtClean="0"/>
              <a:t>Volume and Code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4" y="3042774"/>
            <a:ext cx="4860348" cy="29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&amp; Managing </a:t>
            </a:r>
            <a:r>
              <a:rPr lang="en-IN" dirty="0" err="1" smtClean="0"/>
              <a:t>Docker</a:t>
            </a:r>
            <a:r>
              <a:rPr lang="en-IN" dirty="0" smtClean="0"/>
              <a:t> Volumes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volume create </a:t>
            </a:r>
            <a:r>
              <a:rPr lang="en-IN" dirty="0" err="1" smtClean="0"/>
              <a:t>myvol</a:t>
            </a:r>
            <a:endParaRPr lang="en-IN" dirty="0" smtClean="0"/>
          </a:p>
          <a:p>
            <a:r>
              <a:rPr lang="en-IN" dirty="0" smtClean="0"/>
              <a:t>Types of Storage in functionality:</a:t>
            </a:r>
          </a:p>
          <a:p>
            <a:r>
              <a:rPr lang="en-IN" dirty="0" smtClean="0"/>
              <a:t>Block Storage – For high performance EBS, </a:t>
            </a:r>
            <a:r>
              <a:rPr lang="en-IN" dirty="0" err="1" smtClean="0"/>
              <a:t>OpenStack</a:t>
            </a:r>
            <a:r>
              <a:rPr lang="en-IN" dirty="0" smtClean="0"/>
              <a:t> Block Storage Service.</a:t>
            </a:r>
          </a:p>
          <a:p>
            <a:r>
              <a:rPr lang="en-IN" dirty="0" smtClean="0"/>
              <a:t>File Storage – NFS &amp; SMB </a:t>
            </a:r>
            <a:r>
              <a:rPr lang="en-IN" dirty="0" err="1" smtClean="0"/>
              <a:t>Protocols.EFS</a:t>
            </a:r>
            <a:r>
              <a:rPr lang="en-IN" dirty="0" smtClean="0"/>
              <a:t>, Azure Files Storage</a:t>
            </a:r>
          </a:p>
          <a:p>
            <a:r>
              <a:rPr lang="en-IN" dirty="0" smtClean="0"/>
              <a:t>Object Storage – Good for Long term storage.S3, </a:t>
            </a:r>
            <a:r>
              <a:rPr lang="en-IN" dirty="0" err="1" smtClean="0"/>
              <a:t>Ceph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557" y="3745553"/>
            <a:ext cx="3414280" cy="22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9709"/>
            <a:ext cx="8596668" cy="5251653"/>
          </a:xfrm>
        </p:spPr>
        <p:txBody>
          <a:bodyPr/>
          <a:lstStyle/>
          <a:p>
            <a:r>
              <a:rPr lang="en-IN" dirty="0" smtClean="0"/>
              <a:t>Let’s inspect the volume which we have created. Please Look for the </a:t>
            </a:r>
            <a:r>
              <a:rPr lang="en-IN" dirty="0" err="1" smtClean="0"/>
              <a:t>MountPoint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volume inspect </a:t>
            </a:r>
            <a:r>
              <a:rPr lang="en-IN" dirty="0" err="1" smtClean="0"/>
              <a:t>myvol</a:t>
            </a:r>
            <a:endParaRPr lang="en-IN" dirty="0" smtClean="0"/>
          </a:p>
          <a:p>
            <a:r>
              <a:rPr lang="en-IN" dirty="0" smtClean="0"/>
              <a:t>How to delete the </a:t>
            </a:r>
            <a:r>
              <a:rPr lang="en-IN" dirty="0" err="1" smtClean="0"/>
              <a:t>docker</a:t>
            </a:r>
            <a:r>
              <a:rPr lang="en-IN" dirty="0" smtClean="0"/>
              <a:t> Volumes?</a:t>
            </a:r>
          </a:p>
          <a:p>
            <a:r>
              <a:rPr lang="en-IN" dirty="0" smtClean="0"/>
              <a:t>There are Two Ways to delete 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volume prune  ( this will delete all the volumes that are not mounted to any service / container /replicas )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volume </a:t>
            </a:r>
            <a:r>
              <a:rPr lang="en-IN" dirty="0" err="1" smtClean="0"/>
              <a:t>rm</a:t>
            </a:r>
            <a:r>
              <a:rPr lang="en-IN" dirty="0" smtClean="0"/>
              <a:t> ( will explicitly ask you to mention the </a:t>
            </a:r>
            <a:r>
              <a:rPr lang="en-IN" dirty="0" err="1" smtClean="0"/>
              <a:t>volum</a:t>
            </a:r>
            <a:r>
              <a:rPr lang="en-IN" dirty="0" smtClean="0"/>
              <a:t> name )</a:t>
            </a:r>
          </a:p>
          <a:p>
            <a:r>
              <a:rPr lang="en-IN" dirty="0" smtClean="0"/>
              <a:t>As </a:t>
            </a:r>
            <a:r>
              <a:rPr lang="en-IN" dirty="0" err="1" smtClean="0"/>
              <a:t>myvol</a:t>
            </a:r>
            <a:r>
              <a:rPr lang="en-IN" dirty="0" smtClean="0"/>
              <a:t> is not in use, let’s prune it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volume prune</a:t>
            </a:r>
          </a:p>
          <a:p>
            <a:r>
              <a:rPr lang="en-IN" dirty="0" smtClean="0"/>
              <a:t>Congratulations, you have created, inspected &amp; deleted a volume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93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Demonstrating Volumes with Containers and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Let’s create a new standalone container and mount a volume called “</a:t>
            </a:r>
            <a:r>
              <a:rPr lang="en-IN" dirty="0" err="1" smtClean="0"/>
              <a:t>bizvol</a:t>
            </a:r>
            <a:r>
              <a:rPr lang="en-IN" dirty="0" smtClean="0"/>
              <a:t>”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container run –</a:t>
            </a:r>
            <a:r>
              <a:rPr lang="en-IN" dirty="0" err="1" smtClean="0"/>
              <a:t>dit</a:t>
            </a:r>
            <a:r>
              <a:rPr lang="en-IN" dirty="0" smtClean="0"/>
              <a:t> –name </a:t>
            </a:r>
            <a:r>
              <a:rPr lang="en-IN" dirty="0" err="1" smtClean="0"/>
              <a:t>voltainer</a:t>
            </a:r>
            <a:r>
              <a:rPr lang="en-IN" dirty="0" smtClean="0"/>
              <a:t> –mount source=</a:t>
            </a:r>
            <a:r>
              <a:rPr lang="en-IN" dirty="0" err="1" smtClean="0"/>
              <a:t>bizvol,target</a:t>
            </a:r>
            <a:r>
              <a:rPr lang="en-IN" dirty="0" smtClean="0"/>
              <a:t>=/</a:t>
            </a:r>
            <a:r>
              <a:rPr lang="en-IN" dirty="0" err="1" smtClean="0"/>
              <a:t>vol</a:t>
            </a:r>
            <a:r>
              <a:rPr lang="en-IN" dirty="0" smtClean="0"/>
              <a:t> alpine</a:t>
            </a:r>
          </a:p>
          <a:p>
            <a:r>
              <a:rPr lang="en-IN" dirty="0"/>
              <a:t>The command should run successfully, even though there is no volume on the system called </a:t>
            </a:r>
            <a:r>
              <a:rPr lang="en-IN" dirty="0" err="1"/>
              <a:t>bizvol</a:t>
            </a:r>
            <a:r>
              <a:rPr lang="en-IN" dirty="0"/>
              <a:t>. This raises an interesting point: If you specify an existing volume, </a:t>
            </a:r>
            <a:r>
              <a:rPr lang="en-IN" dirty="0" err="1"/>
              <a:t>Docker</a:t>
            </a:r>
            <a:r>
              <a:rPr lang="en-IN" dirty="0"/>
              <a:t> will use the existing </a:t>
            </a:r>
            <a:r>
              <a:rPr lang="en-IN" dirty="0" smtClean="0"/>
              <a:t>volume. </a:t>
            </a:r>
            <a:r>
              <a:rPr lang="en-IN" dirty="0"/>
              <a:t>If you specify a volume that does not exist, </a:t>
            </a:r>
            <a:r>
              <a:rPr lang="en-IN" dirty="0" err="1"/>
              <a:t>Docker</a:t>
            </a:r>
            <a:r>
              <a:rPr lang="en-IN" dirty="0"/>
              <a:t> will create it for you</a:t>
            </a:r>
          </a:p>
          <a:p>
            <a:r>
              <a:rPr lang="en-IN" dirty="0" smtClean="0"/>
              <a:t>Try and see “ </a:t>
            </a:r>
            <a:r>
              <a:rPr lang="en-IN" dirty="0" err="1" smtClean="0"/>
              <a:t>docker</a:t>
            </a:r>
            <a:r>
              <a:rPr lang="en-IN" dirty="0" smtClean="0"/>
              <a:t> volume </a:t>
            </a:r>
            <a:r>
              <a:rPr lang="en-IN" dirty="0" err="1" smtClean="0"/>
              <a:t>ls</a:t>
            </a:r>
            <a:r>
              <a:rPr lang="en-IN" dirty="0" smtClean="0"/>
              <a:t> “ . In our case </a:t>
            </a:r>
            <a:r>
              <a:rPr lang="en-IN" dirty="0" err="1" smtClean="0"/>
              <a:t>bizvol</a:t>
            </a:r>
            <a:r>
              <a:rPr lang="en-IN" dirty="0" smtClean="0"/>
              <a:t> was never there, but it created and mounted it into the new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23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1383"/>
            <a:ext cx="8596668" cy="5029980"/>
          </a:xfrm>
        </p:spPr>
        <p:txBody>
          <a:bodyPr/>
          <a:lstStyle/>
          <a:p>
            <a:r>
              <a:rPr lang="en-IN" dirty="0" smtClean="0"/>
              <a:t>What we have done so far is there is a volume called “</a:t>
            </a:r>
            <a:r>
              <a:rPr lang="en-IN" dirty="0" err="1" smtClean="0"/>
              <a:t>bizvol</a:t>
            </a:r>
            <a:r>
              <a:rPr lang="en-IN" dirty="0" smtClean="0"/>
              <a:t>” and one container is using this “</a:t>
            </a:r>
            <a:r>
              <a:rPr lang="en-IN" dirty="0" err="1" smtClean="0"/>
              <a:t>bizvol</a:t>
            </a:r>
            <a:r>
              <a:rPr lang="en-IN" dirty="0" smtClean="0"/>
              <a:t>” volume. Means there is a friendship band between these two.</a:t>
            </a:r>
          </a:p>
          <a:p>
            <a:r>
              <a:rPr lang="en-IN" dirty="0" smtClean="0"/>
              <a:t>The Container “</a:t>
            </a:r>
            <a:r>
              <a:rPr lang="en-IN" dirty="0" err="1" smtClean="0"/>
              <a:t>voltainer</a:t>
            </a:r>
            <a:r>
              <a:rPr lang="en-IN" dirty="0" smtClean="0"/>
              <a:t>” is using the Volume “</a:t>
            </a:r>
            <a:r>
              <a:rPr lang="en-IN" dirty="0" err="1" smtClean="0"/>
              <a:t>bizvol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Let’s try “</a:t>
            </a:r>
            <a:r>
              <a:rPr lang="en-IN" dirty="0" err="1" smtClean="0"/>
              <a:t>docker</a:t>
            </a:r>
            <a:r>
              <a:rPr lang="en-IN" dirty="0" smtClean="0"/>
              <a:t> volume </a:t>
            </a:r>
            <a:r>
              <a:rPr lang="en-IN" dirty="0" err="1" smtClean="0"/>
              <a:t>rm</a:t>
            </a:r>
            <a:r>
              <a:rPr lang="en-IN" dirty="0" smtClean="0"/>
              <a:t> </a:t>
            </a:r>
            <a:r>
              <a:rPr lang="en-IN" dirty="0" err="1" smtClean="0"/>
              <a:t>bizvol</a:t>
            </a:r>
            <a:r>
              <a:rPr lang="en-IN" dirty="0" smtClean="0"/>
              <a:t>” , it will scold you. Isn’t it ?</a:t>
            </a:r>
          </a:p>
          <a:p>
            <a:r>
              <a:rPr lang="en-IN" dirty="0" smtClean="0"/>
              <a:t>Good. Now the volume is fresh and empty.</a:t>
            </a:r>
          </a:p>
          <a:p>
            <a:r>
              <a:rPr lang="en-IN" dirty="0" smtClean="0"/>
              <a:t>Let’s try adding some data into it.</a:t>
            </a:r>
          </a:p>
          <a:p>
            <a:r>
              <a:rPr lang="en-IN" dirty="0" smtClean="0"/>
              <a:t>Let’s enter into the container by running the below command</a:t>
            </a:r>
          </a:p>
          <a:p>
            <a:r>
              <a:rPr lang="en-IN" dirty="0" err="1"/>
              <a:t>docker</a:t>
            </a:r>
            <a:r>
              <a:rPr lang="en-IN" dirty="0"/>
              <a:t> container exec -it </a:t>
            </a:r>
            <a:r>
              <a:rPr lang="en-IN" dirty="0" err="1"/>
              <a:t>voltainer</a:t>
            </a:r>
            <a:r>
              <a:rPr lang="en-IN" dirty="0"/>
              <a:t> </a:t>
            </a:r>
            <a:r>
              <a:rPr lang="en-IN" dirty="0" err="1" smtClean="0"/>
              <a:t>sh</a:t>
            </a:r>
            <a:endParaRPr lang="en-IN" dirty="0" smtClean="0"/>
          </a:p>
          <a:p>
            <a:r>
              <a:rPr lang="en-IN" dirty="0" smtClean="0"/>
              <a:t>You are inside the container now. Good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207" y="4781550"/>
            <a:ext cx="6619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92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868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Docker Volumes</vt:lpstr>
      <vt:lpstr>Volumes &amp; Persistent Data</vt:lpstr>
      <vt:lpstr>Volumes</vt:lpstr>
      <vt:lpstr>Choose the right storage driver</vt:lpstr>
      <vt:lpstr>Containers &amp; Persistent Data</vt:lpstr>
      <vt:lpstr>Creating &amp; Managing Docker Volumes</vt:lpstr>
      <vt:lpstr>PowerPoint Presentation</vt:lpstr>
      <vt:lpstr>Demonstrating Volumes with Containers and Services</vt:lpstr>
      <vt:lpstr>PowerPoint Presentation</vt:lpstr>
      <vt:lpstr>PowerPoint Presentation</vt:lpstr>
      <vt:lpstr>Let’s try to mount the bizvol to a Service</vt:lpstr>
      <vt:lpstr>Sharing Storage across cluster nodes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Volumes</dc:title>
  <dc:creator>Sameer Zulfi</dc:creator>
  <cp:lastModifiedBy>Sameer Zulfi</cp:lastModifiedBy>
  <cp:revision>5</cp:revision>
  <dcterms:created xsi:type="dcterms:W3CDTF">2019-09-13T13:45:24Z</dcterms:created>
  <dcterms:modified xsi:type="dcterms:W3CDTF">2019-09-13T14:26:41Z</dcterms:modified>
</cp:coreProperties>
</file>