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elpoulton/counter-app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r>
              <a:rPr lang="en-IN" dirty="0" smtClean="0"/>
              <a:t> Compose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29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deploy multi-container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Earlier we used One Single </a:t>
            </a:r>
            <a:r>
              <a:rPr lang="en-IN" dirty="0" err="1" smtClean="0"/>
              <a:t>Dockerfile</a:t>
            </a:r>
            <a:r>
              <a:rPr lang="en-IN" dirty="0" smtClean="0"/>
              <a:t> which will run One Single Application in One Single Container. </a:t>
            </a:r>
          </a:p>
          <a:p>
            <a:r>
              <a:rPr lang="en-IN" dirty="0" smtClean="0"/>
              <a:t>If you want to run multi container applications, how ??? We should use </a:t>
            </a:r>
            <a:r>
              <a:rPr lang="en-IN" dirty="0" err="1" smtClean="0"/>
              <a:t>Docker</a:t>
            </a:r>
            <a:r>
              <a:rPr lang="en-IN" dirty="0" smtClean="0"/>
              <a:t> Compose.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92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Little bit history of Compose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was Originally called by “Fig” and the company it was owning was Orchard.</a:t>
            </a:r>
          </a:p>
          <a:p>
            <a:r>
              <a:rPr lang="en-IN" dirty="0" smtClean="0"/>
              <a:t>Fig was written in Python and the best way to manage multi-container.</a:t>
            </a:r>
          </a:p>
          <a:p>
            <a:r>
              <a:rPr lang="en-IN" dirty="0" smtClean="0"/>
              <a:t>Fig uses </a:t>
            </a:r>
            <a:r>
              <a:rPr lang="en-IN" dirty="0" err="1" smtClean="0"/>
              <a:t>Yaml</a:t>
            </a:r>
            <a:r>
              <a:rPr lang="en-IN" dirty="0" smtClean="0"/>
              <a:t> File to run the multi-container apps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liked this idea and acquired Orchard Company.</a:t>
            </a:r>
          </a:p>
          <a:p>
            <a:r>
              <a:rPr lang="en-IN" dirty="0" smtClean="0"/>
              <a:t>They have renamed the Fig to “</a:t>
            </a:r>
            <a:r>
              <a:rPr lang="en-IN" dirty="0" err="1" smtClean="0"/>
              <a:t>Docker</a:t>
            </a:r>
            <a:r>
              <a:rPr lang="en-IN" dirty="0" smtClean="0"/>
              <a:t>-Compose”</a:t>
            </a:r>
          </a:p>
          <a:p>
            <a:r>
              <a:rPr lang="en-IN" dirty="0" smtClean="0"/>
              <a:t>You have to separately install </a:t>
            </a:r>
            <a:r>
              <a:rPr lang="en-IN" dirty="0" err="1" smtClean="0"/>
              <a:t>Docker</a:t>
            </a:r>
            <a:r>
              <a:rPr lang="en-IN" dirty="0" smtClean="0"/>
              <a:t>-compose. It will not be come with the </a:t>
            </a:r>
            <a:r>
              <a:rPr lang="en-IN" dirty="0" err="1" smtClean="0"/>
              <a:t>docker</a:t>
            </a:r>
            <a:r>
              <a:rPr lang="en-IN" dirty="0" smtClean="0"/>
              <a:t> engine package.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1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Compose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Step Process</a:t>
            </a:r>
          </a:p>
          <a:p>
            <a:r>
              <a:rPr lang="en-IN" dirty="0" smtClean="0"/>
              <a:t>1. Download the Binaries</a:t>
            </a:r>
          </a:p>
          <a:p>
            <a:r>
              <a:rPr lang="en-IN" dirty="0" smtClean="0"/>
              <a:t>2. Make it executable</a:t>
            </a:r>
          </a:p>
          <a:p>
            <a:r>
              <a:rPr lang="pt-BR" dirty="0"/>
              <a:t>sudo curl -L "https://github.com/docker/compose/releases/download/1.24.1/docker-compose-$(uname -s)-$(uname -m)" -o /</a:t>
            </a:r>
            <a:r>
              <a:rPr lang="pt-BR" dirty="0" smtClean="0"/>
              <a:t>usr/local/bin/docker-compose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chmod</a:t>
            </a:r>
            <a:r>
              <a:rPr lang="en-IN" dirty="0"/>
              <a:t> +x /</a:t>
            </a:r>
            <a:r>
              <a:rPr lang="en-IN" dirty="0" err="1" smtClean="0"/>
              <a:t>usr</a:t>
            </a:r>
            <a:r>
              <a:rPr lang="en-IN" dirty="0" smtClean="0"/>
              <a:t>/local/bin/</a:t>
            </a:r>
            <a:r>
              <a:rPr lang="en-IN" dirty="0" err="1" smtClean="0"/>
              <a:t>docker</a:t>
            </a:r>
            <a:r>
              <a:rPr lang="en-IN" dirty="0" smtClean="0"/>
              <a:t>-compose</a:t>
            </a:r>
          </a:p>
          <a:p>
            <a:r>
              <a:rPr lang="en-IN" dirty="0" smtClean="0"/>
              <a:t>Now check the version.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-compose --version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14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Yaml</a:t>
            </a:r>
            <a:r>
              <a:rPr lang="en-IN" dirty="0" smtClean="0"/>
              <a:t>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subset of </a:t>
            </a:r>
            <a:r>
              <a:rPr lang="en-IN" dirty="0" err="1" smtClean="0"/>
              <a:t>json</a:t>
            </a:r>
            <a:endParaRPr lang="en-IN" dirty="0" smtClean="0"/>
          </a:p>
          <a:p>
            <a:r>
              <a:rPr lang="en-IN" dirty="0" smtClean="0"/>
              <a:t>The naming should be by default “</a:t>
            </a:r>
            <a:r>
              <a:rPr lang="en-IN" dirty="0" err="1" smtClean="0"/>
              <a:t>docker-compose.yml</a:t>
            </a:r>
            <a:r>
              <a:rPr lang="en-IN" dirty="0" smtClean="0"/>
              <a:t>” or “</a:t>
            </a:r>
            <a:r>
              <a:rPr lang="en-IN" dirty="0" err="1" smtClean="0"/>
              <a:t>docker-compose.yaml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We are going to take one Python Flask Application as example.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yaml</a:t>
            </a:r>
            <a:r>
              <a:rPr lang="en-IN" dirty="0" smtClean="0"/>
              <a:t> file has two services.</a:t>
            </a:r>
          </a:p>
          <a:p>
            <a:r>
              <a:rPr lang="en-IN" dirty="0" smtClean="0"/>
              <a:t>1. web-</a:t>
            </a:r>
            <a:r>
              <a:rPr lang="en-IN" dirty="0" err="1" smtClean="0"/>
              <a:t>fe</a:t>
            </a:r>
            <a:r>
              <a:rPr lang="en-IN" dirty="0" smtClean="0"/>
              <a:t> and 2. </a:t>
            </a:r>
            <a:r>
              <a:rPr lang="en-IN" dirty="0" err="1" smtClean="0"/>
              <a:t>redis</a:t>
            </a:r>
            <a:endParaRPr lang="en-IN" dirty="0" smtClean="0"/>
          </a:p>
          <a:p>
            <a:r>
              <a:rPr lang="en-IN" dirty="0" smtClean="0"/>
              <a:t>It is a Simple Web Server that counts the no., of visits and stores the values in </a:t>
            </a:r>
            <a:r>
              <a:rPr lang="en-IN" dirty="0" err="1" smtClean="0"/>
              <a:t>redis</a:t>
            </a:r>
            <a:r>
              <a:rPr lang="en-IN" dirty="0" smtClean="0"/>
              <a:t>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0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Compose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has 4 main sections.</a:t>
            </a:r>
          </a:p>
          <a:p>
            <a:r>
              <a:rPr lang="en-IN" dirty="0" smtClean="0"/>
              <a:t>1. version</a:t>
            </a:r>
          </a:p>
          <a:p>
            <a:r>
              <a:rPr lang="en-IN" dirty="0" smtClean="0"/>
              <a:t>2. services . Under services we have two sub services</a:t>
            </a:r>
          </a:p>
          <a:p>
            <a:r>
              <a:rPr lang="en-IN" dirty="0" smtClean="0"/>
              <a:t>3. networks</a:t>
            </a:r>
          </a:p>
          <a:p>
            <a:r>
              <a:rPr lang="en-IN" dirty="0" smtClean="0"/>
              <a:t>4. volumes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028" y="2081212"/>
            <a:ext cx="23717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4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execute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Clone this git repo using “git </a:t>
            </a:r>
            <a:r>
              <a:rPr lang="en-IN" dirty="0"/>
              <a:t>clone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</a:t>
            </a:r>
            <a:r>
              <a:rPr lang="en-IN" dirty="0" err="1" smtClean="0">
                <a:hlinkClick r:id="rId2"/>
              </a:rPr>
              <a:t>nigelpoulton</a:t>
            </a:r>
            <a:r>
              <a:rPr lang="en-IN" dirty="0" smtClean="0">
                <a:hlinkClick r:id="rId2"/>
              </a:rPr>
              <a:t>/counter-</a:t>
            </a:r>
            <a:r>
              <a:rPr lang="en-IN" dirty="0" err="1" smtClean="0">
                <a:hlinkClick r:id="rId2"/>
              </a:rPr>
              <a:t>app.git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Please open the </a:t>
            </a:r>
            <a:r>
              <a:rPr lang="en-IN" dirty="0" err="1" smtClean="0"/>
              <a:t>Dockerfile</a:t>
            </a:r>
            <a:r>
              <a:rPr lang="en-IN" dirty="0" smtClean="0"/>
              <a:t>, app.py &amp; </a:t>
            </a:r>
            <a:r>
              <a:rPr lang="en-IN" dirty="0" err="1" smtClean="0"/>
              <a:t>docker</a:t>
            </a:r>
            <a:r>
              <a:rPr lang="en-IN" dirty="0" smtClean="0"/>
              <a:t>-compose file. </a:t>
            </a:r>
            <a:r>
              <a:rPr lang="en-IN" dirty="0" err="1" smtClean="0"/>
              <a:t>Analyze</a:t>
            </a:r>
            <a:r>
              <a:rPr lang="en-IN" dirty="0" smtClean="0"/>
              <a:t> it.</a:t>
            </a:r>
          </a:p>
          <a:p>
            <a:r>
              <a:rPr lang="en-IN" dirty="0" smtClean="0"/>
              <a:t>Let’s run this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-compose up –d ( will run in the background )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network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 volume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smtClean="0"/>
              <a:t>Hurray.. Your Multi-Container App is running.. But.. Let’s go to next slide.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45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Exploring more..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-compose top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-compose stop</a:t>
            </a:r>
          </a:p>
          <a:p>
            <a:r>
              <a:rPr lang="en-IN" dirty="0" smtClean="0"/>
              <a:t>Now try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 smtClean="0"/>
              <a:t>ps</a:t>
            </a:r>
            <a:r>
              <a:rPr lang="en-IN" dirty="0" smtClean="0"/>
              <a:t>… what do you see.. Why ??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-compose restart</a:t>
            </a:r>
          </a:p>
          <a:p>
            <a:r>
              <a:rPr lang="en-IN" dirty="0" smtClean="0"/>
              <a:t>Now Verify by this command “</a:t>
            </a:r>
            <a:r>
              <a:rPr lang="en-IN" dirty="0" err="1" smtClean="0"/>
              <a:t>docker</a:t>
            </a:r>
            <a:r>
              <a:rPr lang="en-IN" dirty="0" smtClean="0"/>
              <a:t>-compose </a:t>
            </a:r>
            <a:r>
              <a:rPr lang="en-IN" dirty="0" err="1" smtClean="0"/>
              <a:t>ps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Build indicates a path containing a </a:t>
            </a:r>
            <a:r>
              <a:rPr lang="en-IN" dirty="0" err="1" smtClean="0"/>
              <a:t>Dockerfile</a:t>
            </a:r>
            <a:endParaRPr lang="en-IN" dirty="0" smtClean="0"/>
          </a:p>
          <a:p>
            <a:r>
              <a:rPr lang="en-IN" dirty="0" smtClean="0"/>
              <a:t>COMMAND indicated what to run ( like CMD in </a:t>
            </a:r>
            <a:r>
              <a:rPr lang="en-IN" dirty="0" err="1" smtClean="0"/>
              <a:t>Dockerfile</a:t>
            </a:r>
            <a:r>
              <a:rPr lang="en-IN" dirty="0" smtClean="0"/>
              <a:t> )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-compose kill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-compose </a:t>
            </a:r>
            <a:r>
              <a:rPr lang="en-IN" dirty="0" err="1" smtClean="0"/>
              <a:t>rm</a:t>
            </a:r>
            <a:endParaRPr lang="en-IN" dirty="0" smtClean="0"/>
          </a:p>
          <a:p>
            <a:r>
              <a:rPr lang="en-IN" dirty="0" err="1" smtClean="0"/>
              <a:t>Docker</a:t>
            </a:r>
            <a:r>
              <a:rPr lang="en-IN" dirty="0" smtClean="0"/>
              <a:t>-compose down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-compose down –v (</a:t>
            </a:r>
            <a:r>
              <a:rPr lang="en-IN" smtClean="0"/>
              <a:t>including volumes)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3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operate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05" y="2492952"/>
            <a:ext cx="772694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398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Docker Compose</vt:lpstr>
      <vt:lpstr>How to deploy multi-container applications</vt:lpstr>
      <vt:lpstr>Little bit history of Compose</vt:lpstr>
      <vt:lpstr>Installing Compose</vt:lpstr>
      <vt:lpstr>Yaml Files</vt:lpstr>
      <vt:lpstr>Our Compose file</vt:lpstr>
      <vt:lpstr>Let’s execute</vt:lpstr>
      <vt:lpstr>Exploring more..</vt:lpstr>
      <vt:lpstr>Let’s operate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Compose</dc:title>
  <dc:creator>Sameer Zulfi</dc:creator>
  <cp:lastModifiedBy>Sameer Zulfi</cp:lastModifiedBy>
  <cp:revision>5</cp:revision>
  <dcterms:created xsi:type="dcterms:W3CDTF">2019-09-16T02:06:24Z</dcterms:created>
  <dcterms:modified xsi:type="dcterms:W3CDTF">2019-09-16T02:55:56Z</dcterms:modified>
</cp:coreProperties>
</file>