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Containers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1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Stopped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 –a or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 –-all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445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Restarting &amp; Attaching to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put a Container in the background.</a:t>
            </a:r>
          </a:p>
          <a:p>
            <a:r>
              <a:rPr lang="en-IN" dirty="0" smtClean="0"/>
              <a:t>Attach to a background container to bring it to the foreground.</a:t>
            </a:r>
          </a:p>
          <a:p>
            <a:r>
              <a:rPr lang="en-IN" dirty="0" smtClean="0"/>
              <a:t>Restart a stopped container</a:t>
            </a:r>
          </a:p>
          <a:p>
            <a:r>
              <a:rPr lang="en-IN" dirty="0" smtClean="0"/>
              <a:t>Attaching to a container is like plugging a keyboard and screen to a physical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04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Detaching from a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CTRL + P + Q will detach you from the container if you had ran earlier as –it</a:t>
            </a:r>
          </a:p>
          <a:p>
            <a:r>
              <a:rPr lang="en-IN" dirty="0" smtClean="0"/>
              <a:t>-t means allocate a terminal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i</a:t>
            </a:r>
            <a:r>
              <a:rPr lang="en-IN" dirty="0" smtClean="0"/>
              <a:t> means connect STDIN to the terminal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Attaching to a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attach &lt;</a:t>
            </a:r>
            <a:r>
              <a:rPr lang="en-IN" dirty="0" err="1" smtClean="0"/>
              <a:t>containerid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Make sure container must be running before you attach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80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Container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logs –tail 1 –follow &lt;</a:t>
            </a:r>
            <a:r>
              <a:rPr lang="en-IN" dirty="0" err="1" smtClean="0"/>
              <a:t>containerid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68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Restarting a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a container has exited, it is in stopped state.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start &lt;</a:t>
            </a:r>
            <a:r>
              <a:rPr lang="en-IN" dirty="0" err="1" smtClean="0"/>
              <a:t>containerid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2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Containers sharing the same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112" y="2160588"/>
            <a:ext cx="72798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Wait a minute…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an image is read-only, how do we change it ????</a:t>
            </a:r>
          </a:p>
          <a:p>
            <a:r>
              <a:rPr lang="en-IN" dirty="0" smtClean="0"/>
              <a:t>We don’t..</a:t>
            </a:r>
          </a:p>
          <a:p>
            <a:r>
              <a:rPr lang="en-IN" dirty="0" smtClean="0"/>
              <a:t>We create a new container from that image</a:t>
            </a:r>
          </a:p>
          <a:p>
            <a:r>
              <a:rPr lang="en-IN" dirty="0" smtClean="0"/>
              <a:t>Then we make changes to that container</a:t>
            </a:r>
          </a:p>
          <a:p>
            <a:r>
              <a:rPr lang="en-IN" dirty="0" smtClean="0"/>
              <a:t>When we are satisfied with those changes, we transform them into a new layer</a:t>
            </a:r>
          </a:p>
          <a:p>
            <a:r>
              <a:rPr lang="en-IN" dirty="0" smtClean="0"/>
              <a:t>A new image is created by stacking the new layer on top of the old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3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is…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Only way to create an image is by FREEZING a container</a:t>
            </a:r>
          </a:p>
          <a:p>
            <a:r>
              <a:rPr lang="en-IN" dirty="0" smtClean="0"/>
              <a:t>Only way to create a container is by instantiating an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0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Plan…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container (with </a:t>
            </a:r>
            <a:r>
              <a:rPr lang="en-IN" dirty="0" err="1" smtClean="0"/>
              <a:t>docker</a:t>
            </a:r>
            <a:r>
              <a:rPr lang="en-IN" dirty="0" smtClean="0"/>
              <a:t> run) using your base </a:t>
            </a:r>
            <a:r>
              <a:rPr lang="en-IN" dirty="0" err="1" smtClean="0"/>
              <a:t>distro</a:t>
            </a:r>
            <a:r>
              <a:rPr lang="en-IN" dirty="0" smtClean="0"/>
              <a:t> of your choice.</a:t>
            </a:r>
          </a:p>
          <a:p>
            <a:r>
              <a:rPr lang="en-IN" dirty="0" smtClean="0"/>
              <a:t>Run a bunch of commands to install and setup our software in the container.</a:t>
            </a:r>
          </a:p>
          <a:p>
            <a:r>
              <a:rPr lang="en-IN" dirty="0" smtClean="0"/>
              <a:t>Turn the container into the new image by using “</a:t>
            </a:r>
            <a:r>
              <a:rPr lang="en-IN" dirty="0" err="1" smtClean="0"/>
              <a:t>docker</a:t>
            </a:r>
            <a:r>
              <a:rPr lang="en-IN" dirty="0" smtClean="0"/>
              <a:t> commit”</a:t>
            </a:r>
          </a:p>
          <a:p>
            <a:r>
              <a:rPr lang="en-IN" dirty="0" smtClean="0"/>
              <a:t>Add tags to the image with “</a:t>
            </a:r>
            <a:r>
              <a:rPr lang="en-IN" dirty="0" err="1" smtClean="0"/>
              <a:t>docker</a:t>
            </a:r>
            <a:r>
              <a:rPr lang="en-IN" dirty="0" smtClean="0"/>
              <a:t> tag”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9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Non-Interactive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run </a:t>
            </a:r>
            <a:r>
              <a:rPr lang="en-IN" dirty="0" err="1" smtClean="0"/>
              <a:t>jpetazzo</a:t>
            </a:r>
            <a:r>
              <a:rPr lang="en-IN" dirty="0" smtClean="0"/>
              <a:t>/clock</a:t>
            </a:r>
          </a:p>
          <a:p>
            <a:r>
              <a:rPr lang="en-IN" dirty="0" smtClean="0"/>
              <a:t>This container just displays the time every second</a:t>
            </a:r>
          </a:p>
          <a:p>
            <a:r>
              <a:rPr lang="en-IN" dirty="0" smtClean="0"/>
              <a:t>This will run forever until you press </a:t>
            </a:r>
            <a:r>
              <a:rPr lang="en-IN" dirty="0" err="1" smtClean="0"/>
              <a:t>Ctrl+C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will automatically download the image when you run </a:t>
            </a:r>
            <a:r>
              <a:rPr lang="en-IN" dirty="0" err="1" smtClean="0"/>
              <a:t>jpetazzo</a:t>
            </a:r>
            <a:r>
              <a:rPr lang="en-IN" dirty="0" smtClean="0"/>
              <a:t>/clock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1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our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run –it  Ubuntu</a:t>
            </a:r>
          </a:p>
          <a:p>
            <a:r>
              <a:rPr lang="en-IN" dirty="0" smtClean="0"/>
              <a:t>You will be inside the container now</a:t>
            </a:r>
          </a:p>
          <a:p>
            <a:r>
              <a:rPr lang="en-IN" dirty="0" smtClean="0"/>
              <a:t>Run this command “apt-get update –y” to refresh the list of packages available to install</a:t>
            </a:r>
          </a:p>
          <a:p>
            <a:r>
              <a:rPr lang="en-IN" dirty="0" smtClean="0"/>
              <a:t>Then run the command “apt-get install </a:t>
            </a:r>
            <a:r>
              <a:rPr lang="en-IN" dirty="0" err="1" smtClean="0"/>
              <a:t>figlet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Now exit the container </a:t>
            </a:r>
          </a:p>
          <a:p>
            <a:r>
              <a:rPr lang="en-IN" dirty="0" smtClean="0"/>
              <a:t>Now type “</a:t>
            </a:r>
            <a:r>
              <a:rPr lang="en-IN" dirty="0" err="1" smtClean="0"/>
              <a:t>docker</a:t>
            </a:r>
            <a:r>
              <a:rPr lang="en-IN" dirty="0" smtClean="0"/>
              <a:t> commit &lt;your </a:t>
            </a:r>
            <a:r>
              <a:rPr lang="en-IN" dirty="0" err="1" smtClean="0"/>
              <a:t>containerid</a:t>
            </a:r>
            <a:r>
              <a:rPr lang="en-IN" dirty="0" smtClean="0"/>
              <a:t>&gt;  &lt;</a:t>
            </a:r>
            <a:r>
              <a:rPr lang="en-IN" dirty="0" err="1" smtClean="0"/>
              <a:t>newimageid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Now the new image has been created. Let’s test it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run –it &lt;</a:t>
            </a:r>
            <a:r>
              <a:rPr lang="en-IN" dirty="0" err="1" smtClean="0"/>
              <a:t>newimageid</a:t>
            </a:r>
            <a:r>
              <a:rPr lang="en-IN" dirty="0" smtClean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9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launch a webserver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container run -d --name webserver --publish 80:8080 </a:t>
            </a:r>
            <a:r>
              <a:rPr lang="en-IN" dirty="0" err="1" smtClean="0"/>
              <a:t>awssameerzulfi</a:t>
            </a:r>
            <a:r>
              <a:rPr lang="en-IN" dirty="0" smtClean="0"/>
              <a:t>/</a:t>
            </a:r>
            <a:r>
              <a:rPr lang="en-IN" dirty="0" err="1" smtClean="0"/>
              <a:t>dockerciwebsite</a:t>
            </a:r>
            <a:endParaRPr lang="en-IN" dirty="0" smtClean="0"/>
          </a:p>
          <a:p>
            <a:r>
              <a:rPr lang="en-IN" dirty="0" smtClean="0"/>
              <a:t>Access it using </a:t>
            </a:r>
            <a:r>
              <a:rPr lang="en-IN" dirty="0" err="1" smtClean="0"/>
              <a:t>aws</a:t>
            </a:r>
            <a:r>
              <a:rPr lang="en-IN" dirty="0" smtClean="0"/>
              <a:t> instance </a:t>
            </a:r>
            <a:r>
              <a:rPr lang="en-IN" dirty="0" err="1" smtClean="0"/>
              <a:t>publicip</a:t>
            </a:r>
            <a:r>
              <a:rPr lang="en-IN" dirty="0" smtClean="0"/>
              <a:t> with the 80 port</a:t>
            </a:r>
          </a:p>
          <a:p>
            <a:r>
              <a:rPr lang="en-IN" dirty="0" smtClean="0"/>
              <a:t>i.e., </a:t>
            </a:r>
            <a:r>
              <a:rPr lang="en-IN" dirty="0" smtClean="0"/>
              <a:t>PUBLICIP:80</a:t>
            </a:r>
          </a:p>
          <a:p>
            <a:r>
              <a:rPr lang="en-IN" dirty="0" smtClean="0"/>
              <a:t>Now stop the container and see whether you are able to access the same site or not .</a:t>
            </a:r>
          </a:p>
          <a:p>
            <a:endParaRPr lang="en-IN" dirty="0"/>
          </a:p>
          <a:p>
            <a:r>
              <a:rPr lang="en-IN" dirty="0" smtClean="0"/>
              <a:t>What do you understand now ?????</a:t>
            </a:r>
          </a:p>
          <a:p>
            <a:r>
              <a:rPr lang="en-IN" dirty="0" smtClean="0"/>
              <a:t>Can you launch one more container with different ports like this</a:t>
            </a:r>
          </a:p>
          <a:p>
            <a:r>
              <a:rPr lang="en-IN" dirty="0" err="1"/>
              <a:t>docker</a:t>
            </a:r>
            <a:r>
              <a:rPr lang="en-IN" dirty="0"/>
              <a:t> container run -d --name webserver --publish </a:t>
            </a:r>
            <a:r>
              <a:rPr lang="en-IN" dirty="0" smtClean="0"/>
              <a:t>81:8080 </a:t>
            </a:r>
            <a:r>
              <a:rPr lang="en-IN" dirty="0" err="1"/>
              <a:t>awssameerzulfi</a:t>
            </a:r>
            <a:r>
              <a:rPr lang="en-IN" dirty="0"/>
              <a:t>/</a:t>
            </a:r>
            <a:r>
              <a:rPr lang="en-IN" dirty="0" err="1"/>
              <a:t>dockerciwebsite</a:t>
            </a:r>
            <a:endParaRPr lang="en-IN" dirty="0"/>
          </a:p>
          <a:p>
            <a:r>
              <a:rPr lang="en-IN" dirty="0" smtClean="0"/>
              <a:t>Try to access the site in browser publicipoftheawsinstance:81</a:t>
            </a:r>
          </a:p>
          <a:p>
            <a:r>
              <a:rPr lang="en-IN" dirty="0" smtClean="0"/>
              <a:t>What do you get???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29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Tidy things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/>
              <a:t>rm</a:t>
            </a:r>
            <a:r>
              <a:rPr lang="en-IN" dirty="0"/>
              <a:t> $(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/>
              <a:t>ls</a:t>
            </a:r>
            <a:r>
              <a:rPr lang="en-IN" dirty="0"/>
              <a:t> -</a:t>
            </a:r>
            <a:r>
              <a:rPr lang="en-IN" dirty="0" err="1"/>
              <a:t>aq</a:t>
            </a:r>
            <a:r>
              <a:rPr lang="en-IN" dirty="0"/>
              <a:t>) -f</a:t>
            </a:r>
          </a:p>
        </p:txBody>
      </p:sp>
    </p:spTree>
    <p:extLst>
      <p:ext uri="{BB962C8B-B14F-4D97-AF65-F5344CB8AC3E}">
        <p14:creationId xmlns:p14="http://schemas.microsoft.com/office/powerpoint/2010/main" val="38035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a Container in the 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run –d </a:t>
            </a:r>
            <a:r>
              <a:rPr lang="en-IN" dirty="0" err="1" smtClean="0"/>
              <a:t>jpetazzo</a:t>
            </a:r>
            <a:r>
              <a:rPr lang="en-IN" dirty="0" smtClean="0"/>
              <a:t>/clock</a:t>
            </a:r>
          </a:p>
          <a:p>
            <a:r>
              <a:rPr lang="en-IN" dirty="0" smtClean="0"/>
              <a:t>We will not see the output of the container.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gives the ID of the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58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List of running </a:t>
            </a:r>
            <a:r>
              <a:rPr lang="en-IN" dirty="0" smtClean="0"/>
              <a:t>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endParaRPr lang="en-IN" dirty="0" smtClean="0"/>
          </a:p>
          <a:p>
            <a:r>
              <a:rPr lang="en-IN" dirty="0" smtClean="0"/>
              <a:t>The above command is like UNIX </a:t>
            </a:r>
            <a:r>
              <a:rPr lang="en-IN" dirty="0" err="1" smtClean="0"/>
              <a:t>ps</a:t>
            </a:r>
            <a:r>
              <a:rPr lang="en-IN" dirty="0" smtClean="0"/>
              <a:t> command to list running processes</a:t>
            </a:r>
          </a:p>
          <a:p>
            <a:r>
              <a:rPr lang="en-IN" dirty="0" smtClean="0"/>
              <a:t>Starting more Containers: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run –d </a:t>
            </a:r>
            <a:r>
              <a:rPr lang="en-IN" dirty="0" err="1" smtClean="0"/>
              <a:t>jpetazzo</a:t>
            </a:r>
            <a:r>
              <a:rPr lang="en-IN" dirty="0" smtClean="0"/>
              <a:t>/clock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run –d </a:t>
            </a:r>
            <a:r>
              <a:rPr lang="en-IN" dirty="0" err="1" smtClean="0"/>
              <a:t>jpetazzo</a:t>
            </a:r>
            <a:r>
              <a:rPr lang="en-IN" dirty="0" smtClean="0"/>
              <a:t>/clock</a:t>
            </a:r>
          </a:p>
          <a:p>
            <a:r>
              <a:rPr lang="en-IN" dirty="0" smtClean="0"/>
              <a:t>Now run “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” command see whether you have 3 containers running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93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Only the Last Container Started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 –l</a:t>
            </a:r>
          </a:p>
          <a:p>
            <a:r>
              <a:rPr lang="en-IN" dirty="0" smtClean="0"/>
              <a:t>View Only the IDs of the Containers:</a:t>
            </a:r>
          </a:p>
          <a:p>
            <a:r>
              <a:rPr lang="en-IN" dirty="0" smtClean="0"/>
              <a:t>“-l” flag means last item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8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only IDs of the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 –q</a:t>
            </a:r>
          </a:p>
          <a:p>
            <a:r>
              <a:rPr lang="en-IN" dirty="0" smtClean="0"/>
              <a:t>Q is for Quick flag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Combining Flags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 –</a:t>
            </a:r>
            <a:r>
              <a:rPr lang="en-IN" dirty="0" err="1" smtClean="0"/>
              <a:t>lq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1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the logs of the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logs 068</a:t>
            </a:r>
          </a:p>
          <a:p>
            <a:r>
              <a:rPr lang="en-IN" dirty="0" smtClean="0"/>
              <a:t>068 is the prefix of the container id</a:t>
            </a:r>
          </a:p>
          <a:p>
            <a:r>
              <a:rPr lang="en-IN" dirty="0" smtClean="0"/>
              <a:t>View only the </a:t>
            </a:r>
            <a:r>
              <a:rPr lang="en-IN" dirty="0" err="1" smtClean="0"/>
              <a:t>tagil</a:t>
            </a:r>
            <a:r>
              <a:rPr lang="en-IN" dirty="0" smtClean="0"/>
              <a:t> of the logs:</a:t>
            </a:r>
          </a:p>
          <a:p>
            <a:r>
              <a:rPr lang="en-IN" dirty="0" err="1" smtClean="0"/>
              <a:t>Docker</a:t>
            </a:r>
            <a:r>
              <a:rPr lang="en-IN" dirty="0"/>
              <a:t> </a:t>
            </a:r>
            <a:r>
              <a:rPr lang="en-IN" dirty="0" smtClean="0"/>
              <a:t>logs –tail 3 068</a:t>
            </a:r>
          </a:p>
          <a:p>
            <a:r>
              <a:rPr lang="en-IN" dirty="0" smtClean="0"/>
              <a:t>Follow the logs in real time: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logs –tail l –follow 068</a:t>
            </a:r>
          </a:p>
        </p:txBody>
      </p:sp>
    </p:spTree>
    <p:extLst>
      <p:ext uri="{BB962C8B-B14F-4D97-AF65-F5344CB8AC3E}">
        <p14:creationId xmlns:p14="http://schemas.microsoft.com/office/powerpoint/2010/main" val="89490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Stop Our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use two ways to stop the container. </a:t>
            </a:r>
          </a:p>
          <a:p>
            <a:r>
              <a:rPr lang="en-IN" dirty="0" smtClean="0"/>
              <a:t>Killing and Stopping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kill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stop command</a:t>
            </a:r>
          </a:p>
          <a:p>
            <a:r>
              <a:rPr lang="en-IN" dirty="0" smtClean="0"/>
              <a:t>Kill immediately stops the container without any warning</a:t>
            </a:r>
          </a:p>
          <a:p>
            <a:r>
              <a:rPr lang="en-IN" dirty="0" smtClean="0"/>
              <a:t>Stop is more graceful and gives 10 seconds.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353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1914</TotalTime>
  <Words>722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Docker Containers</vt:lpstr>
      <vt:lpstr>Non-Interactive Container</vt:lpstr>
      <vt:lpstr>Run a Container in the background</vt:lpstr>
      <vt:lpstr>List of running Containers</vt:lpstr>
      <vt:lpstr>Viewing Only the Last Container Started</vt:lpstr>
      <vt:lpstr>Viewing only IDs of the Containers</vt:lpstr>
      <vt:lpstr>Combining Flags </vt:lpstr>
      <vt:lpstr>Viewing the logs of the Container</vt:lpstr>
      <vt:lpstr>Stop Our Container</vt:lpstr>
      <vt:lpstr>List Stopped Containers</vt:lpstr>
      <vt:lpstr>Restarting &amp; Attaching to Containers</vt:lpstr>
      <vt:lpstr>Detaching from a Container</vt:lpstr>
      <vt:lpstr>Attaching to a Container</vt:lpstr>
      <vt:lpstr>Checking Container Output</vt:lpstr>
      <vt:lpstr>Restarting a Container</vt:lpstr>
      <vt:lpstr>Multiple Containers sharing the same image</vt:lpstr>
      <vt:lpstr>Wait a minute…</vt:lpstr>
      <vt:lpstr>Idea is…</vt:lpstr>
      <vt:lpstr>The Plan…</vt:lpstr>
      <vt:lpstr>Setting up our Container</vt:lpstr>
      <vt:lpstr>Let’s launch a webserver</vt:lpstr>
      <vt:lpstr>How To Tidy things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Containers</dc:title>
  <dc:creator>Sameer Zulfi</dc:creator>
  <cp:lastModifiedBy>Sameer Zulfi</cp:lastModifiedBy>
  <cp:revision>13</cp:revision>
  <dcterms:created xsi:type="dcterms:W3CDTF">2019-09-12T01:59:15Z</dcterms:created>
  <dcterms:modified xsi:type="dcterms:W3CDTF">2019-09-13T09:57:00Z</dcterms:modified>
</cp:coreProperties>
</file>